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7"/>
  </p:notesMasterIdLst>
  <p:sldIdLst>
    <p:sldId id="276" r:id="rId3"/>
    <p:sldId id="281" r:id="rId4"/>
    <p:sldId id="290" r:id="rId5"/>
    <p:sldId id="268" r:id="rId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665"/>
    <a:srgbClr val="4BBAB5"/>
    <a:srgbClr val="4DA6C2"/>
    <a:srgbClr val="5682BB"/>
    <a:srgbClr val="6D54B4"/>
    <a:srgbClr val="E7EBF0"/>
    <a:srgbClr val="7E67BC"/>
    <a:srgbClr val="E8E8E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24"/>
  </p:normalViewPr>
  <p:slideViewPr>
    <p:cSldViewPr>
      <p:cViewPr varScale="1">
        <p:scale>
          <a:sx n="70" d="100"/>
          <a:sy n="70" d="100"/>
        </p:scale>
        <p:origin x="356" y="6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can safely remove this slide. This slide</a:t>
            </a:r>
            <a:r>
              <a:rPr lang="en-US" baseline="0" dirty="0"/>
              <a:t> design was provided by SlideModel.com – You can download more templates, shapes and elements for PowerPoint from </a:t>
            </a:r>
            <a:r>
              <a:rPr lang="en-US" dirty="0">
                <a:hlinkClick r:id="rId3"/>
              </a:rPr>
              <a:t>http://slidemodel.com/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2D21D1-52E2-420B-B491-CFF6D7BB79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102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can safely remove this slide. This slide</a:t>
            </a:r>
            <a:r>
              <a:rPr lang="en-US" baseline="0"/>
              <a:t> design was provided by SlideModel.com – You can download more templates, shapes and elements for PowerPoint from http://slidemodel.com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6254F-9338-4BA9-B7AC-A66622A3D01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67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3"/>
            <a:ext cx="5930678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3" rIns="91364" bIns="45683" rtlCol="0" anchor="ctr"/>
          <a:lstStyle/>
          <a:p>
            <a:pPr algn="ctr"/>
            <a:endParaRPr lang="en-US" sz="1798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3887119"/>
            <a:ext cx="10360501" cy="610820"/>
          </a:xfrm>
        </p:spPr>
        <p:txBody>
          <a:bodyPr/>
          <a:lstStyle>
            <a:lvl1pPr algn="ctr">
              <a:defRPr lang="en-US" sz="3998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8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8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7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5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4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2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1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53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2130430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44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57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5"/>
            <a:ext cx="10360501" cy="1362075"/>
          </a:xfrm>
        </p:spPr>
        <p:txBody>
          <a:bodyPr anchor="t"/>
          <a:lstStyle>
            <a:lvl1pPr algn="l">
              <a:defRPr sz="529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698">
                <a:solidFill>
                  <a:schemeClr val="tx1">
                    <a:tint val="75000"/>
                  </a:schemeClr>
                </a:solidFill>
              </a:defRPr>
            </a:lvl1pPr>
            <a:lvl2pPr marL="609006" indent="0">
              <a:buNone/>
              <a:defRPr sz="2398">
                <a:solidFill>
                  <a:schemeClr val="tx1">
                    <a:tint val="75000"/>
                  </a:schemeClr>
                </a:solidFill>
              </a:defRPr>
            </a:lvl2pPr>
            <a:lvl3pPr marL="1218013" indent="0">
              <a:buNone/>
              <a:defRPr sz="2098">
                <a:solidFill>
                  <a:schemeClr val="tx1">
                    <a:tint val="75000"/>
                  </a:schemeClr>
                </a:solidFill>
              </a:defRPr>
            </a:lvl3pPr>
            <a:lvl4pPr marL="1827018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4pPr>
            <a:lvl5pPr marL="2436024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5pPr>
            <a:lvl6pPr marL="3045031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6pPr>
            <a:lvl7pPr marL="365403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7pPr>
            <a:lvl8pPr marL="4263041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8pPr>
            <a:lvl9pPr marL="4872047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3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5"/>
            <a:ext cx="5383398" cy="4525963"/>
          </a:xfrm>
        </p:spPr>
        <p:txBody>
          <a:bodyPr/>
          <a:lstStyle>
            <a:lvl1pPr>
              <a:defRPr sz="3698"/>
            </a:lvl1pPr>
            <a:lvl2pPr>
              <a:defRPr sz="3198"/>
            </a:lvl2pPr>
            <a:lvl3pPr>
              <a:defRPr sz="2698"/>
            </a:lvl3pPr>
            <a:lvl4pPr>
              <a:defRPr sz="2398"/>
            </a:lvl4pPr>
            <a:lvl5pPr>
              <a:defRPr sz="2398"/>
            </a:lvl5pPr>
            <a:lvl6pPr>
              <a:defRPr sz="2398"/>
            </a:lvl6pPr>
            <a:lvl7pPr>
              <a:defRPr sz="2398"/>
            </a:lvl7pPr>
            <a:lvl8pPr>
              <a:defRPr sz="2398"/>
            </a:lvl8pPr>
            <a:lvl9pPr>
              <a:defRPr sz="23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5"/>
            <a:ext cx="5383398" cy="4525963"/>
          </a:xfrm>
        </p:spPr>
        <p:txBody>
          <a:bodyPr/>
          <a:lstStyle>
            <a:lvl1pPr>
              <a:defRPr sz="3698"/>
            </a:lvl1pPr>
            <a:lvl2pPr>
              <a:defRPr sz="3198"/>
            </a:lvl2pPr>
            <a:lvl3pPr>
              <a:defRPr sz="2698"/>
            </a:lvl3pPr>
            <a:lvl4pPr>
              <a:defRPr sz="2398"/>
            </a:lvl4pPr>
            <a:lvl5pPr>
              <a:defRPr sz="2398"/>
            </a:lvl5pPr>
            <a:lvl6pPr>
              <a:defRPr sz="2398"/>
            </a:lvl6pPr>
            <a:lvl7pPr>
              <a:defRPr sz="2398"/>
            </a:lvl7pPr>
            <a:lvl8pPr>
              <a:defRPr sz="2398"/>
            </a:lvl8pPr>
            <a:lvl9pPr>
              <a:defRPr sz="23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39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7"/>
            <a:ext cx="5385514" cy="639763"/>
          </a:xfrm>
        </p:spPr>
        <p:txBody>
          <a:bodyPr anchor="b"/>
          <a:lstStyle>
            <a:lvl1pPr marL="0" indent="0">
              <a:buNone/>
              <a:defRPr sz="3198" b="1"/>
            </a:lvl1pPr>
            <a:lvl2pPr marL="609006" indent="0">
              <a:buNone/>
              <a:defRPr sz="2698" b="1"/>
            </a:lvl2pPr>
            <a:lvl3pPr marL="1218013" indent="0">
              <a:buNone/>
              <a:defRPr sz="2398" b="1"/>
            </a:lvl3pPr>
            <a:lvl4pPr marL="1827018" indent="0">
              <a:buNone/>
              <a:defRPr sz="2098" b="1"/>
            </a:lvl4pPr>
            <a:lvl5pPr marL="2436024" indent="0">
              <a:buNone/>
              <a:defRPr sz="2098" b="1"/>
            </a:lvl5pPr>
            <a:lvl6pPr marL="3045031" indent="0">
              <a:buNone/>
              <a:defRPr sz="2098" b="1"/>
            </a:lvl6pPr>
            <a:lvl7pPr marL="3654036" indent="0">
              <a:buNone/>
              <a:defRPr sz="2098" b="1"/>
            </a:lvl7pPr>
            <a:lvl8pPr marL="4263041" indent="0">
              <a:buNone/>
              <a:defRPr sz="2098" b="1"/>
            </a:lvl8pPr>
            <a:lvl9pPr marL="4872047" indent="0">
              <a:buNone/>
              <a:defRPr sz="209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198"/>
            </a:lvl1pPr>
            <a:lvl2pPr>
              <a:defRPr sz="2698"/>
            </a:lvl2pPr>
            <a:lvl3pPr>
              <a:defRPr sz="2398"/>
            </a:lvl3pPr>
            <a:lvl4pPr>
              <a:defRPr sz="2098"/>
            </a:lvl4pPr>
            <a:lvl5pPr>
              <a:defRPr sz="2098"/>
            </a:lvl5pPr>
            <a:lvl6pPr>
              <a:defRPr sz="2098"/>
            </a:lvl6pPr>
            <a:lvl7pPr>
              <a:defRPr sz="2098"/>
            </a:lvl7pPr>
            <a:lvl8pPr>
              <a:defRPr sz="2098"/>
            </a:lvl8pPr>
            <a:lvl9pPr>
              <a:defRPr sz="20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7" y="1535117"/>
            <a:ext cx="5387630" cy="639763"/>
          </a:xfrm>
        </p:spPr>
        <p:txBody>
          <a:bodyPr anchor="b"/>
          <a:lstStyle>
            <a:lvl1pPr marL="0" indent="0">
              <a:buNone/>
              <a:defRPr sz="3198" b="1"/>
            </a:lvl1pPr>
            <a:lvl2pPr marL="609006" indent="0">
              <a:buNone/>
              <a:defRPr sz="2698" b="1"/>
            </a:lvl2pPr>
            <a:lvl3pPr marL="1218013" indent="0">
              <a:buNone/>
              <a:defRPr sz="2398" b="1"/>
            </a:lvl3pPr>
            <a:lvl4pPr marL="1827018" indent="0">
              <a:buNone/>
              <a:defRPr sz="2098" b="1"/>
            </a:lvl4pPr>
            <a:lvl5pPr marL="2436024" indent="0">
              <a:buNone/>
              <a:defRPr sz="2098" b="1"/>
            </a:lvl5pPr>
            <a:lvl6pPr marL="3045031" indent="0">
              <a:buNone/>
              <a:defRPr sz="2098" b="1"/>
            </a:lvl6pPr>
            <a:lvl7pPr marL="3654036" indent="0">
              <a:buNone/>
              <a:defRPr sz="2098" b="1"/>
            </a:lvl7pPr>
            <a:lvl8pPr marL="4263041" indent="0">
              <a:buNone/>
              <a:defRPr sz="2098" b="1"/>
            </a:lvl8pPr>
            <a:lvl9pPr marL="4872047" indent="0">
              <a:buNone/>
              <a:defRPr sz="209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7" y="2174875"/>
            <a:ext cx="5387630" cy="3951288"/>
          </a:xfrm>
        </p:spPr>
        <p:txBody>
          <a:bodyPr/>
          <a:lstStyle>
            <a:lvl1pPr>
              <a:defRPr sz="3198"/>
            </a:lvl1pPr>
            <a:lvl2pPr>
              <a:defRPr sz="2698"/>
            </a:lvl2pPr>
            <a:lvl3pPr>
              <a:defRPr sz="2398"/>
            </a:lvl3pPr>
            <a:lvl4pPr>
              <a:defRPr sz="2098"/>
            </a:lvl4pPr>
            <a:lvl5pPr>
              <a:defRPr sz="2098"/>
            </a:lvl5pPr>
            <a:lvl6pPr>
              <a:defRPr sz="2098"/>
            </a:lvl6pPr>
            <a:lvl7pPr>
              <a:defRPr sz="2098"/>
            </a:lvl7pPr>
            <a:lvl8pPr>
              <a:defRPr sz="2098"/>
            </a:lvl8pPr>
            <a:lvl9pPr>
              <a:defRPr sz="20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04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5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81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83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6" y="273053"/>
            <a:ext cx="4010039" cy="1162051"/>
          </a:xfrm>
        </p:spPr>
        <p:txBody>
          <a:bodyPr anchor="b"/>
          <a:lstStyle>
            <a:lvl1pPr algn="l">
              <a:defRPr sz="269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7"/>
            <a:ext cx="6813892" cy="5853113"/>
          </a:xfrm>
        </p:spPr>
        <p:txBody>
          <a:bodyPr/>
          <a:lstStyle>
            <a:lvl1pPr>
              <a:defRPr sz="4298"/>
            </a:lvl1pPr>
            <a:lvl2pPr>
              <a:defRPr sz="3698"/>
            </a:lvl2pPr>
            <a:lvl3pPr>
              <a:defRPr sz="3198"/>
            </a:lvl3pPr>
            <a:lvl4pPr>
              <a:defRPr sz="2698"/>
            </a:lvl4pPr>
            <a:lvl5pPr>
              <a:defRPr sz="2698"/>
            </a:lvl5pPr>
            <a:lvl6pPr>
              <a:defRPr sz="2698"/>
            </a:lvl6pPr>
            <a:lvl7pPr>
              <a:defRPr sz="2698"/>
            </a:lvl7pPr>
            <a:lvl8pPr>
              <a:defRPr sz="2698"/>
            </a:lvl8pPr>
            <a:lvl9pPr>
              <a:defRPr sz="26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6" y="1435104"/>
            <a:ext cx="4010039" cy="4691063"/>
          </a:xfrm>
        </p:spPr>
        <p:txBody>
          <a:bodyPr/>
          <a:lstStyle>
            <a:lvl1pPr marL="0" indent="0">
              <a:buNone/>
              <a:defRPr sz="1898"/>
            </a:lvl1pPr>
            <a:lvl2pPr marL="609006" indent="0">
              <a:buNone/>
              <a:defRPr sz="1600"/>
            </a:lvl2pPr>
            <a:lvl3pPr marL="1218013" indent="0">
              <a:buNone/>
              <a:defRPr sz="1300"/>
            </a:lvl3pPr>
            <a:lvl4pPr marL="1827018" indent="0">
              <a:buNone/>
              <a:defRPr sz="1200"/>
            </a:lvl4pPr>
            <a:lvl5pPr marL="2436024" indent="0">
              <a:buNone/>
              <a:defRPr sz="1200"/>
            </a:lvl5pPr>
            <a:lvl6pPr marL="3045031" indent="0">
              <a:buNone/>
              <a:defRPr sz="1200"/>
            </a:lvl6pPr>
            <a:lvl7pPr marL="3654036" indent="0">
              <a:buNone/>
              <a:defRPr sz="1200"/>
            </a:lvl7pPr>
            <a:lvl8pPr marL="4263041" indent="0">
              <a:buNone/>
              <a:defRPr sz="1200"/>
            </a:lvl8pPr>
            <a:lvl9pPr marL="48720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839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6" y="4800604"/>
            <a:ext cx="7313295" cy="566739"/>
          </a:xfrm>
        </p:spPr>
        <p:txBody>
          <a:bodyPr anchor="b"/>
          <a:lstStyle>
            <a:lvl1pPr algn="l">
              <a:defRPr sz="269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6" y="612775"/>
            <a:ext cx="7313295" cy="4114800"/>
          </a:xfrm>
        </p:spPr>
        <p:txBody>
          <a:bodyPr/>
          <a:lstStyle>
            <a:lvl1pPr marL="0" indent="0">
              <a:buNone/>
              <a:defRPr sz="4298"/>
            </a:lvl1pPr>
            <a:lvl2pPr marL="609006" indent="0">
              <a:buNone/>
              <a:defRPr sz="3698"/>
            </a:lvl2pPr>
            <a:lvl3pPr marL="1218013" indent="0">
              <a:buNone/>
              <a:defRPr sz="3198"/>
            </a:lvl3pPr>
            <a:lvl4pPr marL="1827018" indent="0">
              <a:buNone/>
              <a:defRPr sz="2698"/>
            </a:lvl4pPr>
            <a:lvl5pPr marL="2436024" indent="0">
              <a:buNone/>
              <a:defRPr sz="2698"/>
            </a:lvl5pPr>
            <a:lvl6pPr marL="3045031" indent="0">
              <a:buNone/>
              <a:defRPr sz="2698"/>
            </a:lvl6pPr>
            <a:lvl7pPr marL="3654036" indent="0">
              <a:buNone/>
              <a:defRPr sz="2698"/>
            </a:lvl7pPr>
            <a:lvl8pPr marL="4263041" indent="0">
              <a:buNone/>
              <a:defRPr sz="2698"/>
            </a:lvl8pPr>
            <a:lvl9pPr marL="4872047" indent="0">
              <a:buNone/>
              <a:defRPr sz="269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6" y="5367343"/>
            <a:ext cx="7313295" cy="804863"/>
          </a:xfrm>
        </p:spPr>
        <p:txBody>
          <a:bodyPr/>
          <a:lstStyle>
            <a:lvl1pPr marL="0" indent="0">
              <a:buNone/>
              <a:defRPr sz="1898"/>
            </a:lvl1pPr>
            <a:lvl2pPr marL="609006" indent="0">
              <a:buNone/>
              <a:defRPr sz="1600"/>
            </a:lvl2pPr>
            <a:lvl3pPr marL="1218013" indent="0">
              <a:buNone/>
              <a:defRPr sz="1300"/>
            </a:lvl3pPr>
            <a:lvl4pPr marL="1827018" indent="0">
              <a:buNone/>
              <a:defRPr sz="1200"/>
            </a:lvl4pPr>
            <a:lvl5pPr marL="2436024" indent="0">
              <a:buNone/>
              <a:defRPr sz="1200"/>
            </a:lvl5pPr>
            <a:lvl6pPr marL="3045031" indent="0">
              <a:buNone/>
              <a:defRPr sz="1200"/>
            </a:lvl6pPr>
            <a:lvl7pPr marL="3654036" indent="0">
              <a:buNone/>
              <a:defRPr sz="1200"/>
            </a:lvl7pPr>
            <a:lvl8pPr marL="4263041" indent="0">
              <a:buNone/>
              <a:defRPr sz="1200"/>
            </a:lvl8pPr>
            <a:lvl9pPr marL="48720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21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49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3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43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216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8"/>
            <a:ext cx="5930678" cy="711081"/>
          </a:xfrm>
        </p:spPr>
        <p:txBody>
          <a:bodyPr>
            <a:normAutofit/>
          </a:bodyPr>
          <a:lstStyle>
            <a:lvl1pPr algn="ctr">
              <a:defRPr sz="3598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9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274644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138426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5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6" y="6356355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5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99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1218013" rtl="0" eaLnBrk="1" latinLnBrk="0" hangingPunct="1">
        <a:spcBef>
          <a:spcPct val="0"/>
        </a:spcBef>
        <a:buNone/>
        <a:defRPr sz="35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54" indent="-456754" algn="l" defTabSz="1218013" rtl="0" eaLnBrk="1" latinLnBrk="0" hangingPunct="1">
        <a:spcBef>
          <a:spcPct val="20000"/>
        </a:spcBef>
        <a:buFont typeface="Arial" pitchFamily="34" charset="0"/>
        <a:buChar char="•"/>
        <a:defRPr sz="3598" kern="1200">
          <a:solidFill>
            <a:schemeClr val="tx1"/>
          </a:solidFill>
          <a:latin typeface="+mj-lt"/>
          <a:ea typeface="+mn-ea"/>
          <a:cs typeface="+mn-cs"/>
        </a:defRPr>
      </a:lvl1pPr>
      <a:lvl2pPr marL="989635" indent="-380627" algn="l" defTabSz="1218013" rtl="0" eaLnBrk="1" latinLnBrk="0" hangingPunct="1">
        <a:spcBef>
          <a:spcPct val="20000"/>
        </a:spcBef>
        <a:buFont typeface="Arial" pitchFamily="34" charset="0"/>
        <a:buChar char="–"/>
        <a:defRPr sz="3198" kern="1200">
          <a:solidFill>
            <a:schemeClr val="tx1"/>
          </a:solidFill>
          <a:latin typeface="+mj-lt"/>
          <a:ea typeface="+mn-ea"/>
          <a:cs typeface="+mn-cs"/>
        </a:defRPr>
      </a:lvl2pPr>
      <a:lvl3pPr marL="1522514" indent="-304504" algn="l" defTabSz="1218013" rtl="0" eaLnBrk="1" latinLnBrk="0" hangingPunct="1">
        <a:spcBef>
          <a:spcPct val="20000"/>
        </a:spcBef>
        <a:buFont typeface="Arial" pitchFamily="34" charset="0"/>
        <a:buChar char="•"/>
        <a:defRPr sz="2398" kern="1200">
          <a:solidFill>
            <a:schemeClr val="tx1"/>
          </a:solidFill>
          <a:latin typeface="+mj-lt"/>
          <a:ea typeface="+mn-ea"/>
          <a:cs typeface="+mn-cs"/>
        </a:defRPr>
      </a:lvl3pPr>
      <a:lvl4pPr marL="2131522" indent="-304504" algn="l" defTabSz="1218013" rtl="0" eaLnBrk="1" latinLnBrk="0" hangingPunct="1">
        <a:spcBef>
          <a:spcPct val="20000"/>
        </a:spcBef>
        <a:buFont typeface="Arial" pitchFamily="34" charset="0"/>
        <a:buChar char="–"/>
        <a:defRPr sz="1998" kern="1200">
          <a:solidFill>
            <a:schemeClr val="tx1"/>
          </a:solidFill>
          <a:latin typeface="+mj-lt"/>
          <a:ea typeface="+mn-ea"/>
          <a:cs typeface="+mn-cs"/>
        </a:defRPr>
      </a:lvl4pPr>
      <a:lvl5pPr marL="2740527" indent="-304504" algn="l" defTabSz="1218013" rtl="0" eaLnBrk="1" latinLnBrk="0" hangingPunct="1">
        <a:spcBef>
          <a:spcPct val="20000"/>
        </a:spcBef>
        <a:buFont typeface="Arial" pitchFamily="34" charset="0"/>
        <a:buChar char="»"/>
        <a:defRPr sz="1998" kern="1200">
          <a:solidFill>
            <a:schemeClr val="tx1"/>
          </a:solidFill>
          <a:latin typeface="+mj-lt"/>
          <a:ea typeface="+mn-ea"/>
          <a:cs typeface="+mn-cs"/>
        </a:defRPr>
      </a:lvl5pPr>
      <a:lvl6pPr marL="3349532" indent="-304504" algn="l" defTabSz="1218013" rtl="0" eaLnBrk="1" latinLnBrk="0" hangingPunct="1">
        <a:spcBef>
          <a:spcPct val="20000"/>
        </a:spcBef>
        <a:buFont typeface="Arial" pitchFamily="34" charset="0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6pPr>
      <a:lvl7pPr marL="3958539" indent="-304504" algn="l" defTabSz="1218013" rtl="0" eaLnBrk="1" latinLnBrk="0" hangingPunct="1">
        <a:spcBef>
          <a:spcPct val="20000"/>
        </a:spcBef>
        <a:buFont typeface="Arial" pitchFamily="34" charset="0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7pPr>
      <a:lvl8pPr marL="4567544" indent="-304504" algn="l" defTabSz="1218013" rtl="0" eaLnBrk="1" latinLnBrk="0" hangingPunct="1">
        <a:spcBef>
          <a:spcPct val="20000"/>
        </a:spcBef>
        <a:buFont typeface="Arial" pitchFamily="34" charset="0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8pPr>
      <a:lvl9pPr marL="5176550" indent="-304504" algn="l" defTabSz="1218013" rtl="0" eaLnBrk="1" latinLnBrk="0" hangingPunct="1">
        <a:spcBef>
          <a:spcPct val="20000"/>
        </a:spcBef>
        <a:buFont typeface="Arial" pitchFamily="34" charset="0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006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8013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7018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6024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5031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4036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3041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2047" algn="l" defTabSz="1218013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www.unido.org/sites/default/files/2012-03/Model%20MOU%20with%20Commercials_French_0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/account/plans/?utm_source=free&amp;utm_medium=button&amp;utm_campaign=freetemplat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85CFC-2FF3-F7EA-8695-621522995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</p:spPr>
        <p:txBody>
          <a:bodyPr/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METHODE DE SECURISATION DE SA COMMISSION </a:t>
            </a:r>
            <a:endParaRPr lang="en-IN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D6431A9-2C1F-C52F-5E7B-3C0E2A77C157}"/>
              </a:ext>
            </a:extLst>
          </p:cNvPr>
          <p:cNvSpPr/>
          <p:nvPr/>
        </p:nvSpPr>
        <p:spPr>
          <a:xfrm>
            <a:off x="616617" y="1257040"/>
            <a:ext cx="5399660" cy="2434967"/>
          </a:xfrm>
          <a:custGeom>
            <a:avLst/>
            <a:gdLst>
              <a:gd name="connsiteX0" fmla="*/ 840110 w 5399660"/>
              <a:gd name="connsiteY0" fmla="*/ 0 h 2434967"/>
              <a:gd name="connsiteX1" fmla="*/ 5399660 w 5399660"/>
              <a:gd name="connsiteY1" fmla="*/ 0 h 2434967"/>
              <a:gd name="connsiteX2" fmla="*/ 5399660 w 5399660"/>
              <a:gd name="connsiteY2" fmla="*/ 1320498 h 2434967"/>
              <a:gd name="connsiteX3" fmla="*/ 4793640 w 5399660"/>
              <a:gd name="connsiteY3" fmla="*/ 1320498 h 2434967"/>
              <a:gd name="connsiteX4" fmla="*/ 4150190 w 5399660"/>
              <a:gd name="connsiteY4" fmla="*/ 2434967 h 2434967"/>
              <a:gd name="connsiteX5" fmla="*/ 0 w 5399660"/>
              <a:gd name="connsiteY5" fmla="*/ 2434967 h 2434967"/>
              <a:gd name="connsiteX6" fmla="*/ 0 w 5399660"/>
              <a:gd name="connsiteY6" fmla="*/ 840110 h 2434967"/>
              <a:gd name="connsiteX7" fmla="*/ 840110 w 5399660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60" h="2434967">
                <a:moveTo>
                  <a:pt x="840110" y="0"/>
                </a:moveTo>
                <a:lnTo>
                  <a:pt x="5399660" y="0"/>
                </a:lnTo>
                <a:lnTo>
                  <a:pt x="5399660" y="1320498"/>
                </a:lnTo>
                <a:lnTo>
                  <a:pt x="4793640" y="1320498"/>
                </a:lnTo>
                <a:lnTo>
                  <a:pt x="4150190" y="2434967"/>
                </a:lnTo>
                <a:lnTo>
                  <a:pt x="0" y="2434967"/>
                </a:lnTo>
                <a:lnTo>
                  <a:pt x="0" y="840110"/>
                </a:lnTo>
                <a:cubicBezTo>
                  <a:pt x="0" y="376130"/>
                  <a:pt x="376130" y="0"/>
                  <a:pt x="8401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1EE4074-9E46-9448-E10E-FCDD97FECB16}"/>
              </a:ext>
            </a:extLst>
          </p:cNvPr>
          <p:cNvSpPr/>
          <p:nvPr/>
        </p:nvSpPr>
        <p:spPr>
          <a:xfrm>
            <a:off x="6186903" y="1257040"/>
            <a:ext cx="5399658" cy="2434967"/>
          </a:xfrm>
          <a:custGeom>
            <a:avLst/>
            <a:gdLst>
              <a:gd name="connsiteX0" fmla="*/ 0 w 5399658"/>
              <a:gd name="connsiteY0" fmla="*/ 0 h 2434967"/>
              <a:gd name="connsiteX1" fmla="*/ 4559548 w 5399658"/>
              <a:gd name="connsiteY1" fmla="*/ 0 h 2434967"/>
              <a:gd name="connsiteX2" fmla="*/ 5399658 w 5399658"/>
              <a:gd name="connsiteY2" fmla="*/ 840110 h 2434967"/>
              <a:gd name="connsiteX3" fmla="*/ 5399658 w 5399658"/>
              <a:gd name="connsiteY3" fmla="*/ 2434967 h 2434967"/>
              <a:gd name="connsiteX4" fmla="*/ 1249468 w 5399658"/>
              <a:gd name="connsiteY4" fmla="*/ 2434967 h 2434967"/>
              <a:gd name="connsiteX5" fmla="*/ 606018 w 5399658"/>
              <a:gd name="connsiteY5" fmla="*/ 1320498 h 2434967"/>
              <a:gd name="connsiteX6" fmla="*/ 0 w 5399658"/>
              <a:gd name="connsiteY6" fmla="*/ 1320498 h 2434967"/>
              <a:gd name="connsiteX7" fmla="*/ 0 w 5399658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58" h="2434967">
                <a:moveTo>
                  <a:pt x="0" y="0"/>
                </a:moveTo>
                <a:lnTo>
                  <a:pt x="4559548" y="0"/>
                </a:lnTo>
                <a:cubicBezTo>
                  <a:pt x="5023528" y="0"/>
                  <a:pt x="5399658" y="376130"/>
                  <a:pt x="5399658" y="840110"/>
                </a:cubicBezTo>
                <a:lnTo>
                  <a:pt x="5399658" y="2434967"/>
                </a:lnTo>
                <a:lnTo>
                  <a:pt x="1249468" y="2434967"/>
                </a:lnTo>
                <a:lnTo>
                  <a:pt x="606018" y="1320498"/>
                </a:lnTo>
                <a:lnTo>
                  <a:pt x="0" y="13204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919F868-7F84-CF10-C9ED-465281FBD61B}"/>
              </a:ext>
            </a:extLst>
          </p:cNvPr>
          <p:cNvSpPr/>
          <p:nvPr/>
        </p:nvSpPr>
        <p:spPr>
          <a:xfrm>
            <a:off x="616617" y="3862633"/>
            <a:ext cx="5399660" cy="2434967"/>
          </a:xfrm>
          <a:custGeom>
            <a:avLst/>
            <a:gdLst>
              <a:gd name="connsiteX0" fmla="*/ 0 w 5399660"/>
              <a:gd name="connsiteY0" fmla="*/ 0 h 2434967"/>
              <a:gd name="connsiteX1" fmla="*/ 4152938 w 5399660"/>
              <a:gd name="connsiteY1" fmla="*/ 0 h 2434967"/>
              <a:gd name="connsiteX2" fmla="*/ 4793640 w 5399660"/>
              <a:gd name="connsiteY2" fmla="*/ 1109708 h 2434967"/>
              <a:gd name="connsiteX3" fmla="*/ 5399660 w 5399660"/>
              <a:gd name="connsiteY3" fmla="*/ 1109708 h 2434967"/>
              <a:gd name="connsiteX4" fmla="*/ 5399660 w 5399660"/>
              <a:gd name="connsiteY4" fmla="*/ 2434967 h 2434967"/>
              <a:gd name="connsiteX5" fmla="*/ 840110 w 5399660"/>
              <a:gd name="connsiteY5" fmla="*/ 2434967 h 2434967"/>
              <a:gd name="connsiteX6" fmla="*/ 0 w 5399660"/>
              <a:gd name="connsiteY6" fmla="*/ 1594857 h 2434967"/>
              <a:gd name="connsiteX7" fmla="*/ 0 w 5399660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60" h="2434967">
                <a:moveTo>
                  <a:pt x="0" y="0"/>
                </a:moveTo>
                <a:lnTo>
                  <a:pt x="4152938" y="0"/>
                </a:lnTo>
                <a:lnTo>
                  <a:pt x="4793640" y="1109708"/>
                </a:lnTo>
                <a:lnTo>
                  <a:pt x="5399660" y="1109708"/>
                </a:lnTo>
                <a:lnTo>
                  <a:pt x="5399660" y="2434967"/>
                </a:lnTo>
                <a:lnTo>
                  <a:pt x="840110" y="2434967"/>
                </a:lnTo>
                <a:cubicBezTo>
                  <a:pt x="376130" y="2434967"/>
                  <a:pt x="0" y="2058837"/>
                  <a:pt x="0" y="159485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4FC08F6-83D6-7161-1F80-DE091138B73D}"/>
              </a:ext>
            </a:extLst>
          </p:cNvPr>
          <p:cNvSpPr/>
          <p:nvPr/>
        </p:nvSpPr>
        <p:spPr>
          <a:xfrm>
            <a:off x="6186903" y="3862633"/>
            <a:ext cx="5399658" cy="2434967"/>
          </a:xfrm>
          <a:custGeom>
            <a:avLst/>
            <a:gdLst>
              <a:gd name="connsiteX0" fmla="*/ 1246720 w 5399658"/>
              <a:gd name="connsiteY0" fmla="*/ 0 h 2434967"/>
              <a:gd name="connsiteX1" fmla="*/ 5399658 w 5399658"/>
              <a:gd name="connsiteY1" fmla="*/ 0 h 2434967"/>
              <a:gd name="connsiteX2" fmla="*/ 5399658 w 5399658"/>
              <a:gd name="connsiteY2" fmla="*/ 1594857 h 2434967"/>
              <a:gd name="connsiteX3" fmla="*/ 4559548 w 5399658"/>
              <a:gd name="connsiteY3" fmla="*/ 2434967 h 2434967"/>
              <a:gd name="connsiteX4" fmla="*/ 0 w 5399658"/>
              <a:gd name="connsiteY4" fmla="*/ 2434967 h 2434967"/>
              <a:gd name="connsiteX5" fmla="*/ 0 w 5399658"/>
              <a:gd name="connsiteY5" fmla="*/ 1109708 h 2434967"/>
              <a:gd name="connsiteX6" fmla="*/ 606018 w 5399658"/>
              <a:gd name="connsiteY6" fmla="*/ 1109708 h 2434967"/>
              <a:gd name="connsiteX7" fmla="*/ 1246720 w 5399658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58" h="2434967">
                <a:moveTo>
                  <a:pt x="1246720" y="0"/>
                </a:moveTo>
                <a:lnTo>
                  <a:pt x="5399658" y="0"/>
                </a:lnTo>
                <a:lnTo>
                  <a:pt x="5399658" y="1594857"/>
                </a:lnTo>
                <a:cubicBezTo>
                  <a:pt x="5399658" y="2058837"/>
                  <a:pt x="5023528" y="2434967"/>
                  <a:pt x="4559548" y="2434967"/>
                </a:cubicBezTo>
                <a:lnTo>
                  <a:pt x="0" y="2434967"/>
                </a:lnTo>
                <a:lnTo>
                  <a:pt x="0" y="1109708"/>
                </a:lnTo>
                <a:lnTo>
                  <a:pt x="606018" y="1109708"/>
                </a:lnTo>
                <a:lnTo>
                  <a:pt x="124672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181F8D4-4FC5-74BC-ADE5-F852E1C72D58}"/>
              </a:ext>
            </a:extLst>
          </p:cNvPr>
          <p:cNvGrpSpPr/>
          <p:nvPr/>
        </p:nvGrpSpPr>
        <p:grpSpPr>
          <a:xfrm>
            <a:off x="897839" y="1836531"/>
            <a:ext cx="3883094" cy="1345962"/>
            <a:chOff x="837828" y="1662146"/>
            <a:chExt cx="3883094" cy="134596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F0A25C-57AD-403B-33AC-98BB7B1F11A7}"/>
                </a:ext>
              </a:extLst>
            </p:cNvPr>
            <p:cNvSpPr txBox="1"/>
            <p:nvPr/>
          </p:nvSpPr>
          <p:spPr>
            <a:xfrm flipH="1">
              <a:off x="837828" y="2100400"/>
              <a:ext cx="3883094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fr-FR" sz="1400" b="1" dirty="0">
                  <a:solidFill>
                    <a:schemeClr val="bg1"/>
                  </a:solidFill>
                </a:rPr>
                <a:t>(Non-</a:t>
              </a:r>
              <a:r>
                <a:rPr lang="fr-FR" sz="1400" b="1" dirty="0" err="1">
                  <a:solidFill>
                    <a:schemeClr val="bg1"/>
                  </a:solidFill>
                </a:rPr>
                <a:t>Circumvention</a:t>
              </a:r>
              <a:r>
                <a:rPr lang="fr-FR" sz="1400" b="1" dirty="0">
                  <a:solidFill>
                    <a:schemeClr val="bg1"/>
                  </a:solidFill>
                </a:rPr>
                <a:t>, Non-Disclosure Agreement)</a:t>
              </a:r>
              <a:r>
                <a:rPr lang="fr-FR" sz="1400" dirty="0">
                  <a:solidFill>
                    <a:schemeClr val="bg1"/>
                  </a:solidFill>
                </a:rPr>
                <a:t> : empêche les parties de contourner l’intermédiaire ou de divulguer des informations sensibles.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FEC822-246E-5AEB-746E-792DC2D77143}"/>
                </a:ext>
              </a:extLst>
            </p:cNvPr>
            <p:cNvSpPr txBox="1"/>
            <p:nvPr/>
          </p:nvSpPr>
          <p:spPr>
            <a:xfrm flipH="1">
              <a:off x="1069485" y="1662146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IN" sz="2000" b="1" dirty="0">
                  <a:solidFill>
                    <a:schemeClr val="bg1"/>
                  </a:solidFill>
                  <a:ea typeface="Segoe UI Black" panose="020B0A02040204020203" pitchFamily="34" charset="0"/>
                  <a:cs typeface="Segoe UI Light" panose="020B0502040204020203" pitchFamily="34" charset="0"/>
                </a:rPr>
                <a:t>NCNDA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8286C63-18AC-AB12-8C35-934B883CDB54}"/>
              </a:ext>
            </a:extLst>
          </p:cNvPr>
          <p:cNvGrpSpPr/>
          <p:nvPr/>
        </p:nvGrpSpPr>
        <p:grpSpPr>
          <a:xfrm>
            <a:off x="7446675" y="1818361"/>
            <a:ext cx="4048336" cy="1312324"/>
            <a:chOff x="601498" y="1695784"/>
            <a:chExt cx="4048336" cy="131232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92D4DE-9B09-6C2A-FB6C-B545E46DFAFC}"/>
                </a:ext>
              </a:extLst>
            </p:cNvPr>
            <p:cNvSpPr txBox="1"/>
            <p:nvPr/>
          </p:nvSpPr>
          <p:spPr>
            <a:xfrm flipH="1">
              <a:off x="601498" y="2100400"/>
              <a:ext cx="4048336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fr-FR" sz="1400" b="1" dirty="0">
                  <a:solidFill>
                    <a:schemeClr val="bg1"/>
                  </a:solidFill>
                </a:rPr>
                <a:t>(</a:t>
              </a:r>
              <a:r>
                <a:rPr lang="fr-FR" sz="1400" b="1" dirty="0" err="1">
                  <a:solidFill>
                    <a:schemeClr val="bg1"/>
                  </a:solidFill>
                </a:rPr>
                <a:t>Irrevocable</a:t>
              </a:r>
              <a:r>
                <a:rPr lang="fr-FR" sz="1400" b="1" dirty="0">
                  <a:solidFill>
                    <a:schemeClr val="bg1"/>
                  </a:solidFill>
                </a:rPr>
                <a:t> Master </a:t>
              </a:r>
              <a:r>
                <a:rPr lang="fr-FR" sz="1400" b="1" dirty="0" err="1">
                  <a:solidFill>
                    <a:schemeClr val="bg1"/>
                  </a:solidFill>
                </a:rPr>
                <a:t>Fee</a:t>
              </a:r>
              <a:r>
                <a:rPr lang="fr-FR" sz="1400" b="1" dirty="0">
                  <a:solidFill>
                    <a:schemeClr val="bg1"/>
                  </a:solidFill>
                </a:rPr>
                <a:t> Protection Agreement)</a:t>
              </a:r>
              <a:r>
                <a:rPr lang="fr-FR" sz="1400" dirty="0">
                  <a:solidFill>
                    <a:schemeClr val="bg1"/>
                  </a:solidFill>
                </a:rPr>
                <a:t> : accord de protection de commission irrévocable, signé par toutes les parties concernées (vendeur, acheteur, banques, etc.).</a:t>
              </a:r>
              <a:endParaRPr lang="en-IN" sz="1400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4AEADD9-ECD6-4420-592E-55DB9BBCACC9}"/>
                </a:ext>
              </a:extLst>
            </p:cNvPr>
            <p:cNvSpPr txBox="1"/>
            <p:nvPr/>
          </p:nvSpPr>
          <p:spPr>
            <a:xfrm flipH="1">
              <a:off x="1084608" y="1695784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IMFPA</a:t>
              </a:r>
              <a:endParaRPr lang="en-IN" sz="2000" b="1" dirty="0">
                <a:solidFill>
                  <a:schemeClr val="bg1"/>
                </a:solidFill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EF515C8-0DA9-F6E3-451F-7AB2054DEF68}"/>
              </a:ext>
            </a:extLst>
          </p:cNvPr>
          <p:cNvGrpSpPr/>
          <p:nvPr/>
        </p:nvGrpSpPr>
        <p:grpSpPr>
          <a:xfrm>
            <a:off x="1084607" y="4319243"/>
            <a:ext cx="3346917" cy="1312324"/>
            <a:chOff x="1084607" y="1695784"/>
            <a:chExt cx="3346917" cy="131232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5667A2-873C-2336-35C2-C9125F77E940}"/>
                </a:ext>
              </a:extLst>
            </p:cNvPr>
            <p:cNvSpPr txBox="1"/>
            <p:nvPr/>
          </p:nvSpPr>
          <p:spPr>
            <a:xfrm flipH="1">
              <a:off x="1084607" y="2100400"/>
              <a:ext cx="3346917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fr-FR" sz="1400" b="1" dirty="0">
                  <a:solidFill>
                    <a:schemeClr val="bg1"/>
                  </a:solidFill>
                </a:rPr>
                <a:t>(</a:t>
              </a:r>
              <a:r>
                <a:rPr lang="fr-FR" sz="1400" b="1" dirty="0" err="1">
                  <a:solidFill>
                    <a:schemeClr val="bg1"/>
                  </a:solidFill>
                </a:rPr>
                <a:t>Memorandum</a:t>
              </a:r>
              <a:r>
                <a:rPr lang="fr-FR" sz="1400" b="1" dirty="0">
                  <a:solidFill>
                    <a:schemeClr val="bg1"/>
                  </a:solidFill>
                </a:rPr>
                <a:t> of </a:t>
              </a:r>
              <a:r>
                <a:rPr lang="fr-FR" sz="1400" b="1" dirty="0" err="1">
                  <a:solidFill>
                    <a:schemeClr val="bg1"/>
                  </a:solidFill>
                </a:rPr>
                <a:t>Understanding</a:t>
              </a:r>
              <a:r>
                <a:rPr lang="fr-FR" sz="1400" b="1" dirty="0">
                  <a:solidFill>
                    <a:schemeClr val="bg1"/>
                  </a:solidFill>
                </a:rPr>
                <a:t>)</a:t>
              </a:r>
              <a:r>
                <a:rPr lang="fr-FR" sz="1400" dirty="0">
                  <a:solidFill>
                    <a:schemeClr val="bg1"/>
                  </a:solidFill>
                </a:rPr>
                <a:t> </a:t>
              </a:r>
              <a:r>
                <a:rPr lang="fr-FR" sz="1400" u="sng" dirty="0">
                  <a:solidFill>
                    <a:schemeClr val="bg1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mémorandum d'accord de coopération</a:t>
              </a:r>
              <a:r>
                <a:rPr lang="fr-FR" sz="1400" dirty="0">
                  <a:solidFill>
                    <a:schemeClr val="bg1"/>
                  </a:solidFill>
                </a:rPr>
                <a:t>: bien qu’indicatifs, ils doivent clairement mentionner la présence de l’intermédiaire et son rôle.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497DC0-DCD2-DFD7-8049-2CA6FEB470F4}"/>
                </a:ext>
              </a:extLst>
            </p:cNvPr>
            <p:cNvSpPr txBox="1"/>
            <p:nvPr/>
          </p:nvSpPr>
          <p:spPr>
            <a:xfrm flipH="1">
              <a:off x="1084608" y="1695784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MOU</a:t>
              </a:r>
              <a:endParaRPr lang="en-IN" sz="2000" b="1" dirty="0">
                <a:solidFill>
                  <a:schemeClr val="bg1"/>
                </a:solidFill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9F10527-EA61-781E-6A16-656CDD299E9E}"/>
              </a:ext>
            </a:extLst>
          </p:cNvPr>
          <p:cNvGrpSpPr/>
          <p:nvPr/>
        </p:nvGrpSpPr>
        <p:grpSpPr>
          <a:xfrm>
            <a:off x="7644832" y="4319243"/>
            <a:ext cx="3934552" cy="1312324"/>
            <a:chOff x="1084608" y="1695784"/>
            <a:chExt cx="3092724" cy="131232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5A21E13-1695-B569-197D-850074D63275}"/>
                </a:ext>
              </a:extLst>
            </p:cNvPr>
            <p:cNvSpPr txBox="1"/>
            <p:nvPr/>
          </p:nvSpPr>
          <p:spPr>
            <a:xfrm flipH="1">
              <a:off x="1084608" y="2100400"/>
              <a:ext cx="3080992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fr-FR" sz="1400" dirty="0">
                  <a:solidFill>
                    <a:schemeClr val="bg1"/>
                  </a:solidFill>
                </a:rPr>
                <a:t>L’intermédiaire doit être mandaté par au moins l’une des parties pour agir dans le cadre de l’opération. Ce document officialise sa légitimité et son droit à rémunération</a:t>
              </a:r>
              <a:endParaRPr lang="en-IN" sz="1400" dirty="0">
                <a:solidFill>
                  <a:schemeClr val="bg1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F49C544-DDA7-2C61-C071-333FD7CB94AE}"/>
                </a:ext>
              </a:extLst>
            </p:cNvPr>
            <p:cNvSpPr txBox="1"/>
            <p:nvPr/>
          </p:nvSpPr>
          <p:spPr>
            <a:xfrm flipH="1">
              <a:off x="1084608" y="1695784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LE MANDAT D’INTERMÉDIATION</a:t>
              </a:r>
              <a:br>
                <a:rPr lang="en-US" sz="2000" b="1" dirty="0">
                  <a:solidFill>
                    <a:srgbClr val="FFFFFF"/>
                  </a:solidFill>
                </a:rPr>
              </a:br>
              <a:endParaRPr lang="en-IN" sz="2000" b="1" dirty="0">
                <a:solidFill>
                  <a:schemeClr val="bg1"/>
                </a:solidFill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71" name="Graphic 27">
            <a:extLst>
              <a:ext uri="{FF2B5EF4-FFF2-40B4-BE49-F238E27FC236}">
                <a16:creationId xmlns:a16="http://schemas.microsoft.com/office/drawing/2014/main" id="{388A2DC2-74B7-EF24-CE1D-6BE94CD84D85}"/>
              </a:ext>
            </a:extLst>
          </p:cNvPr>
          <p:cNvSpPr/>
          <p:nvPr/>
        </p:nvSpPr>
        <p:spPr>
          <a:xfrm>
            <a:off x="4213560" y="2474523"/>
            <a:ext cx="3431272" cy="2971516"/>
          </a:xfrm>
          <a:custGeom>
            <a:avLst/>
            <a:gdLst>
              <a:gd name="connsiteX0" fmla="*/ 1843659 w 2458212"/>
              <a:gd name="connsiteY0" fmla="*/ 0 h 2128837"/>
              <a:gd name="connsiteX1" fmla="*/ 614553 w 2458212"/>
              <a:gd name="connsiteY1" fmla="*/ 0 h 2128837"/>
              <a:gd name="connsiteX2" fmla="*/ 0 w 2458212"/>
              <a:gd name="connsiteY2" fmla="*/ 1064419 h 2128837"/>
              <a:gd name="connsiteX3" fmla="*/ 614553 w 2458212"/>
              <a:gd name="connsiteY3" fmla="*/ 2128838 h 2128837"/>
              <a:gd name="connsiteX4" fmla="*/ 1843659 w 2458212"/>
              <a:gd name="connsiteY4" fmla="*/ 2128838 h 2128837"/>
              <a:gd name="connsiteX5" fmla="*/ 2458212 w 2458212"/>
              <a:gd name="connsiteY5" fmla="*/ 1064419 h 2128837"/>
              <a:gd name="connsiteX6" fmla="*/ 1843659 w 2458212"/>
              <a:gd name="connsiteY6" fmla="*/ 0 h 212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8212" h="2128837">
                <a:moveTo>
                  <a:pt x="1843659" y="0"/>
                </a:moveTo>
                <a:lnTo>
                  <a:pt x="614553" y="0"/>
                </a:lnTo>
                <a:lnTo>
                  <a:pt x="0" y="1064419"/>
                </a:lnTo>
                <a:lnTo>
                  <a:pt x="614553" y="2128838"/>
                </a:lnTo>
                <a:lnTo>
                  <a:pt x="1843659" y="2128838"/>
                </a:lnTo>
                <a:lnTo>
                  <a:pt x="2458212" y="1064419"/>
                </a:lnTo>
                <a:lnTo>
                  <a:pt x="1843659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9525" cap="flat">
            <a:noFill/>
            <a:prstDash val="solid"/>
            <a:miter/>
          </a:ln>
          <a:effectLst>
            <a:softEdge rad="330200"/>
          </a:effectLst>
        </p:spPr>
        <p:txBody>
          <a:bodyPr rtlCol="0" anchor="ctr"/>
          <a:lstStyle/>
          <a:p>
            <a:endParaRPr lang="en-IN"/>
          </a:p>
        </p:txBody>
      </p:sp>
      <p:sp>
        <p:nvSpPr>
          <p:cNvPr id="31" name="Graphic 27">
            <a:extLst>
              <a:ext uri="{FF2B5EF4-FFF2-40B4-BE49-F238E27FC236}">
                <a16:creationId xmlns:a16="http://schemas.microsoft.com/office/drawing/2014/main" id="{1CC629B9-BF8B-9BFA-19A1-01D026EE7BD5}"/>
              </a:ext>
            </a:extLst>
          </p:cNvPr>
          <p:cNvSpPr/>
          <p:nvPr/>
        </p:nvSpPr>
        <p:spPr>
          <a:xfrm>
            <a:off x="4872483" y="2710520"/>
            <a:ext cx="2458212" cy="2128837"/>
          </a:xfrm>
          <a:custGeom>
            <a:avLst/>
            <a:gdLst>
              <a:gd name="connsiteX0" fmla="*/ 1843659 w 2458212"/>
              <a:gd name="connsiteY0" fmla="*/ 0 h 2128837"/>
              <a:gd name="connsiteX1" fmla="*/ 614553 w 2458212"/>
              <a:gd name="connsiteY1" fmla="*/ 0 h 2128837"/>
              <a:gd name="connsiteX2" fmla="*/ 0 w 2458212"/>
              <a:gd name="connsiteY2" fmla="*/ 1064419 h 2128837"/>
              <a:gd name="connsiteX3" fmla="*/ 614553 w 2458212"/>
              <a:gd name="connsiteY3" fmla="*/ 2128838 h 2128837"/>
              <a:gd name="connsiteX4" fmla="*/ 1843659 w 2458212"/>
              <a:gd name="connsiteY4" fmla="*/ 2128838 h 2128837"/>
              <a:gd name="connsiteX5" fmla="*/ 2458212 w 2458212"/>
              <a:gd name="connsiteY5" fmla="*/ 1064419 h 2128837"/>
              <a:gd name="connsiteX6" fmla="*/ 1843659 w 2458212"/>
              <a:gd name="connsiteY6" fmla="*/ 0 h 212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8212" h="2128837">
                <a:moveTo>
                  <a:pt x="1843659" y="0"/>
                </a:moveTo>
                <a:lnTo>
                  <a:pt x="614553" y="0"/>
                </a:lnTo>
                <a:lnTo>
                  <a:pt x="0" y="1064419"/>
                </a:lnTo>
                <a:lnTo>
                  <a:pt x="614553" y="2128838"/>
                </a:lnTo>
                <a:lnTo>
                  <a:pt x="1843659" y="2128838"/>
                </a:lnTo>
                <a:lnTo>
                  <a:pt x="2458212" y="1064419"/>
                </a:lnTo>
                <a:lnTo>
                  <a:pt x="184365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BBB0A05-F386-2B50-679E-B264B0ADCF94}"/>
              </a:ext>
            </a:extLst>
          </p:cNvPr>
          <p:cNvCxnSpPr>
            <a:cxnSpLocks/>
          </p:cNvCxnSpPr>
          <p:nvPr/>
        </p:nvCxnSpPr>
        <p:spPr>
          <a:xfrm>
            <a:off x="4964055" y="1253680"/>
            <a:ext cx="0" cy="27031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58CCF82-3DDF-EBAD-B7F9-69955617B717}"/>
              </a:ext>
            </a:extLst>
          </p:cNvPr>
          <p:cNvCxnSpPr>
            <a:cxnSpLocks/>
          </p:cNvCxnSpPr>
          <p:nvPr/>
        </p:nvCxnSpPr>
        <p:spPr>
          <a:xfrm>
            <a:off x="7228283" y="1253680"/>
            <a:ext cx="0" cy="27031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77920A58-78CB-3AE4-1D7B-378C134DEFCD}"/>
              </a:ext>
            </a:extLst>
          </p:cNvPr>
          <p:cNvSpPr/>
          <p:nvPr/>
        </p:nvSpPr>
        <p:spPr>
          <a:xfrm>
            <a:off x="4521765" y="1521161"/>
            <a:ext cx="884580" cy="8845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F3006BB-C7A3-AD71-7AEC-1CEE6EEDB206}"/>
              </a:ext>
            </a:extLst>
          </p:cNvPr>
          <p:cNvSpPr/>
          <p:nvPr/>
        </p:nvSpPr>
        <p:spPr>
          <a:xfrm>
            <a:off x="6785993" y="1521161"/>
            <a:ext cx="884580" cy="8845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0238233-D427-EB34-A8AE-944FC68C47F0}"/>
              </a:ext>
            </a:extLst>
          </p:cNvPr>
          <p:cNvCxnSpPr>
            <a:cxnSpLocks/>
          </p:cNvCxnSpPr>
          <p:nvPr/>
        </p:nvCxnSpPr>
        <p:spPr>
          <a:xfrm rot="10800000" flipH="1">
            <a:off x="4964056" y="6027281"/>
            <a:ext cx="0" cy="27031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DCED8EF-26D6-A417-F58D-AEE67CA3C5F0}"/>
              </a:ext>
            </a:extLst>
          </p:cNvPr>
          <p:cNvCxnSpPr>
            <a:cxnSpLocks/>
          </p:cNvCxnSpPr>
          <p:nvPr/>
        </p:nvCxnSpPr>
        <p:spPr>
          <a:xfrm rot="10800000" flipH="1">
            <a:off x="7228284" y="6027281"/>
            <a:ext cx="0" cy="27031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2E463A00-651F-0BF2-53DC-2F37E7B056F4}"/>
              </a:ext>
            </a:extLst>
          </p:cNvPr>
          <p:cNvSpPr/>
          <p:nvPr/>
        </p:nvSpPr>
        <p:spPr>
          <a:xfrm rot="10800000" flipH="1">
            <a:off x="4521766" y="5145538"/>
            <a:ext cx="884580" cy="8845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827911F-80A5-8473-00AC-03D70C23250C}"/>
              </a:ext>
            </a:extLst>
          </p:cNvPr>
          <p:cNvSpPr/>
          <p:nvPr/>
        </p:nvSpPr>
        <p:spPr>
          <a:xfrm rot="10800000" flipH="1">
            <a:off x="6785994" y="5145538"/>
            <a:ext cx="884580" cy="8845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3CBE698-4DC5-1BAF-F89F-5ADF3E4CB768}"/>
              </a:ext>
            </a:extLst>
          </p:cNvPr>
          <p:cNvSpPr txBox="1"/>
          <p:nvPr/>
        </p:nvSpPr>
        <p:spPr>
          <a:xfrm>
            <a:off x="5086300" y="3359440"/>
            <a:ext cx="2088231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INTERMEDIAIRE FINANCIER</a:t>
            </a:r>
            <a:endParaRPr lang="en-IN" sz="2000" dirty="0">
              <a:solidFill>
                <a:schemeClr val="bg1"/>
              </a:solidFill>
            </a:endParaRPr>
          </a:p>
        </p:txBody>
      </p:sp>
      <p:pic>
        <p:nvPicPr>
          <p:cNvPr id="100" name="Graphic 99" descr="Binoculars outline">
            <a:extLst>
              <a:ext uri="{FF2B5EF4-FFF2-40B4-BE49-F238E27FC236}">
                <a16:creationId xmlns:a16="http://schemas.microsoft.com/office/drawing/2014/main" id="{78CB5637-2C43-727B-622E-CB658EEB5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7746" y="5261519"/>
            <a:ext cx="652618" cy="652618"/>
          </a:xfrm>
          <a:prstGeom prst="rect">
            <a:avLst/>
          </a:prstGeom>
        </p:spPr>
      </p:pic>
      <p:pic>
        <p:nvPicPr>
          <p:cNvPr id="106" name="Graphic 105" descr="Link outline">
            <a:extLst>
              <a:ext uri="{FF2B5EF4-FFF2-40B4-BE49-F238E27FC236}">
                <a16:creationId xmlns:a16="http://schemas.microsoft.com/office/drawing/2014/main" id="{BBDD2D60-5365-8FB6-D3C1-06C2E777DA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1974" y="1648451"/>
            <a:ext cx="652618" cy="652618"/>
          </a:xfrm>
          <a:prstGeom prst="rect">
            <a:avLst/>
          </a:prstGeom>
        </p:spPr>
      </p:pic>
      <p:pic>
        <p:nvPicPr>
          <p:cNvPr id="108" name="Graphic 107" descr="Muscular arm outline">
            <a:extLst>
              <a:ext uri="{FF2B5EF4-FFF2-40B4-BE49-F238E27FC236}">
                <a16:creationId xmlns:a16="http://schemas.microsoft.com/office/drawing/2014/main" id="{201DBCF8-8B90-4963-E8E1-F5921078E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37746" y="1637142"/>
            <a:ext cx="652618" cy="652618"/>
          </a:xfrm>
          <a:prstGeom prst="rect">
            <a:avLst/>
          </a:prstGeom>
        </p:spPr>
      </p:pic>
      <p:pic>
        <p:nvPicPr>
          <p:cNvPr id="110" name="Graphic 109" descr="Warning outline">
            <a:extLst>
              <a:ext uri="{FF2B5EF4-FFF2-40B4-BE49-F238E27FC236}">
                <a16:creationId xmlns:a16="http://schemas.microsoft.com/office/drawing/2014/main" id="{45A83E55-BCBC-E39D-B63E-3D96C50E8F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01974" y="5261519"/>
            <a:ext cx="652618" cy="65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1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09462-CDE1-6AFD-EC11-631DF149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4CB9B-C9D8-5D77-B25F-E02B79DB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</p:spPr>
        <p:txBody>
          <a:bodyPr/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4 Quadrants with Hexagonal Core Slide Template</a:t>
            </a: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13B6B9B-D7A9-E281-7ECA-F14A8F67E484}"/>
              </a:ext>
            </a:extLst>
          </p:cNvPr>
          <p:cNvSpPr/>
          <p:nvPr/>
        </p:nvSpPr>
        <p:spPr>
          <a:xfrm>
            <a:off x="616617" y="1257040"/>
            <a:ext cx="5399660" cy="2434967"/>
          </a:xfrm>
          <a:custGeom>
            <a:avLst/>
            <a:gdLst>
              <a:gd name="connsiteX0" fmla="*/ 840110 w 5399660"/>
              <a:gd name="connsiteY0" fmla="*/ 0 h 2434967"/>
              <a:gd name="connsiteX1" fmla="*/ 5399660 w 5399660"/>
              <a:gd name="connsiteY1" fmla="*/ 0 h 2434967"/>
              <a:gd name="connsiteX2" fmla="*/ 5399660 w 5399660"/>
              <a:gd name="connsiteY2" fmla="*/ 1320498 h 2434967"/>
              <a:gd name="connsiteX3" fmla="*/ 4793640 w 5399660"/>
              <a:gd name="connsiteY3" fmla="*/ 1320498 h 2434967"/>
              <a:gd name="connsiteX4" fmla="*/ 4150190 w 5399660"/>
              <a:gd name="connsiteY4" fmla="*/ 2434967 h 2434967"/>
              <a:gd name="connsiteX5" fmla="*/ 0 w 5399660"/>
              <a:gd name="connsiteY5" fmla="*/ 2434967 h 2434967"/>
              <a:gd name="connsiteX6" fmla="*/ 0 w 5399660"/>
              <a:gd name="connsiteY6" fmla="*/ 840110 h 2434967"/>
              <a:gd name="connsiteX7" fmla="*/ 840110 w 5399660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60" h="2434967">
                <a:moveTo>
                  <a:pt x="840110" y="0"/>
                </a:moveTo>
                <a:lnTo>
                  <a:pt x="5399660" y="0"/>
                </a:lnTo>
                <a:lnTo>
                  <a:pt x="5399660" y="1320498"/>
                </a:lnTo>
                <a:lnTo>
                  <a:pt x="4793640" y="1320498"/>
                </a:lnTo>
                <a:lnTo>
                  <a:pt x="4150190" y="2434967"/>
                </a:lnTo>
                <a:lnTo>
                  <a:pt x="0" y="2434967"/>
                </a:lnTo>
                <a:lnTo>
                  <a:pt x="0" y="840110"/>
                </a:lnTo>
                <a:cubicBezTo>
                  <a:pt x="0" y="376130"/>
                  <a:pt x="376130" y="0"/>
                  <a:pt x="84011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09ABCFF-0719-4AD0-FAED-7787DA280447}"/>
              </a:ext>
            </a:extLst>
          </p:cNvPr>
          <p:cNvSpPr/>
          <p:nvPr/>
        </p:nvSpPr>
        <p:spPr>
          <a:xfrm>
            <a:off x="6186903" y="1257040"/>
            <a:ext cx="5399658" cy="2434967"/>
          </a:xfrm>
          <a:custGeom>
            <a:avLst/>
            <a:gdLst>
              <a:gd name="connsiteX0" fmla="*/ 0 w 5399658"/>
              <a:gd name="connsiteY0" fmla="*/ 0 h 2434967"/>
              <a:gd name="connsiteX1" fmla="*/ 4559548 w 5399658"/>
              <a:gd name="connsiteY1" fmla="*/ 0 h 2434967"/>
              <a:gd name="connsiteX2" fmla="*/ 5399658 w 5399658"/>
              <a:gd name="connsiteY2" fmla="*/ 840110 h 2434967"/>
              <a:gd name="connsiteX3" fmla="*/ 5399658 w 5399658"/>
              <a:gd name="connsiteY3" fmla="*/ 2434967 h 2434967"/>
              <a:gd name="connsiteX4" fmla="*/ 1249468 w 5399658"/>
              <a:gd name="connsiteY4" fmla="*/ 2434967 h 2434967"/>
              <a:gd name="connsiteX5" fmla="*/ 606018 w 5399658"/>
              <a:gd name="connsiteY5" fmla="*/ 1320498 h 2434967"/>
              <a:gd name="connsiteX6" fmla="*/ 0 w 5399658"/>
              <a:gd name="connsiteY6" fmla="*/ 1320498 h 2434967"/>
              <a:gd name="connsiteX7" fmla="*/ 0 w 5399658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58" h="2434967">
                <a:moveTo>
                  <a:pt x="0" y="0"/>
                </a:moveTo>
                <a:lnTo>
                  <a:pt x="4559548" y="0"/>
                </a:lnTo>
                <a:cubicBezTo>
                  <a:pt x="5023528" y="0"/>
                  <a:pt x="5399658" y="376130"/>
                  <a:pt x="5399658" y="840110"/>
                </a:cubicBezTo>
                <a:lnTo>
                  <a:pt x="5399658" y="2434967"/>
                </a:lnTo>
                <a:lnTo>
                  <a:pt x="1249468" y="2434967"/>
                </a:lnTo>
                <a:lnTo>
                  <a:pt x="606018" y="1320498"/>
                </a:lnTo>
                <a:lnTo>
                  <a:pt x="0" y="1320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02EBBFD-BB20-9B13-4DA3-6CE0CB35A105}"/>
              </a:ext>
            </a:extLst>
          </p:cNvPr>
          <p:cNvSpPr/>
          <p:nvPr/>
        </p:nvSpPr>
        <p:spPr>
          <a:xfrm>
            <a:off x="616617" y="3862633"/>
            <a:ext cx="5399660" cy="2434967"/>
          </a:xfrm>
          <a:custGeom>
            <a:avLst/>
            <a:gdLst>
              <a:gd name="connsiteX0" fmla="*/ 0 w 5399660"/>
              <a:gd name="connsiteY0" fmla="*/ 0 h 2434967"/>
              <a:gd name="connsiteX1" fmla="*/ 4152938 w 5399660"/>
              <a:gd name="connsiteY1" fmla="*/ 0 h 2434967"/>
              <a:gd name="connsiteX2" fmla="*/ 4793640 w 5399660"/>
              <a:gd name="connsiteY2" fmla="*/ 1109708 h 2434967"/>
              <a:gd name="connsiteX3" fmla="*/ 5399660 w 5399660"/>
              <a:gd name="connsiteY3" fmla="*/ 1109708 h 2434967"/>
              <a:gd name="connsiteX4" fmla="*/ 5399660 w 5399660"/>
              <a:gd name="connsiteY4" fmla="*/ 2434967 h 2434967"/>
              <a:gd name="connsiteX5" fmla="*/ 840110 w 5399660"/>
              <a:gd name="connsiteY5" fmla="*/ 2434967 h 2434967"/>
              <a:gd name="connsiteX6" fmla="*/ 0 w 5399660"/>
              <a:gd name="connsiteY6" fmla="*/ 1594857 h 2434967"/>
              <a:gd name="connsiteX7" fmla="*/ 0 w 5399660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60" h="2434967">
                <a:moveTo>
                  <a:pt x="0" y="0"/>
                </a:moveTo>
                <a:lnTo>
                  <a:pt x="4152938" y="0"/>
                </a:lnTo>
                <a:lnTo>
                  <a:pt x="4793640" y="1109708"/>
                </a:lnTo>
                <a:lnTo>
                  <a:pt x="5399660" y="1109708"/>
                </a:lnTo>
                <a:lnTo>
                  <a:pt x="5399660" y="2434967"/>
                </a:lnTo>
                <a:lnTo>
                  <a:pt x="840110" y="2434967"/>
                </a:lnTo>
                <a:cubicBezTo>
                  <a:pt x="376130" y="2434967"/>
                  <a:pt x="0" y="2058837"/>
                  <a:pt x="0" y="159485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8704849-E77B-C4A3-1B1C-0290ADE1FC00}"/>
              </a:ext>
            </a:extLst>
          </p:cNvPr>
          <p:cNvSpPr/>
          <p:nvPr/>
        </p:nvSpPr>
        <p:spPr>
          <a:xfrm>
            <a:off x="6186903" y="3862633"/>
            <a:ext cx="5399658" cy="2434967"/>
          </a:xfrm>
          <a:custGeom>
            <a:avLst/>
            <a:gdLst>
              <a:gd name="connsiteX0" fmla="*/ 1246720 w 5399658"/>
              <a:gd name="connsiteY0" fmla="*/ 0 h 2434967"/>
              <a:gd name="connsiteX1" fmla="*/ 5399658 w 5399658"/>
              <a:gd name="connsiteY1" fmla="*/ 0 h 2434967"/>
              <a:gd name="connsiteX2" fmla="*/ 5399658 w 5399658"/>
              <a:gd name="connsiteY2" fmla="*/ 1594857 h 2434967"/>
              <a:gd name="connsiteX3" fmla="*/ 4559548 w 5399658"/>
              <a:gd name="connsiteY3" fmla="*/ 2434967 h 2434967"/>
              <a:gd name="connsiteX4" fmla="*/ 0 w 5399658"/>
              <a:gd name="connsiteY4" fmla="*/ 2434967 h 2434967"/>
              <a:gd name="connsiteX5" fmla="*/ 0 w 5399658"/>
              <a:gd name="connsiteY5" fmla="*/ 1109708 h 2434967"/>
              <a:gd name="connsiteX6" fmla="*/ 606018 w 5399658"/>
              <a:gd name="connsiteY6" fmla="*/ 1109708 h 2434967"/>
              <a:gd name="connsiteX7" fmla="*/ 1246720 w 5399658"/>
              <a:gd name="connsiteY7" fmla="*/ 0 h 24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9658" h="2434967">
                <a:moveTo>
                  <a:pt x="1246720" y="0"/>
                </a:moveTo>
                <a:lnTo>
                  <a:pt x="5399658" y="0"/>
                </a:lnTo>
                <a:lnTo>
                  <a:pt x="5399658" y="1594857"/>
                </a:lnTo>
                <a:cubicBezTo>
                  <a:pt x="5399658" y="2058837"/>
                  <a:pt x="5023528" y="2434967"/>
                  <a:pt x="4559548" y="2434967"/>
                </a:cubicBezTo>
                <a:lnTo>
                  <a:pt x="0" y="2434967"/>
                </a:lnTo>
                <a:lnTo>
                  <a:pt x="0" y="1109708"/>
                </a:lnTo>
                <a:lnTo>
                  <a:pt x="606018" y="1109708"/>
                </a:lnTo>
                <a:lnTo>
                  <a:pt x="124672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8934DE3-32EB-ABA6-E6B4-C3E1CC6630C6}"/>
              </a:ext>
            </a:extLst>
          </p:cNvPr>
          <p:cNvGrpSpPr/>
          <p:nvPr/>
        </p:nvGrpSpPr>
        <p:grpSpPr>
          <a:xfrm>
            <a:off x="1084608" y="1771986"/>
            <a:ext cx="3092724" cy="1312324"/>
            <a:chOff x="1084608" y="1695784"/>
            <a:chExt cx="3092724" cy="131232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2D780E-1259-8516-0361-BA526C0DF2C6}"/>
                </a:ext>
              </a:extLst>
            </p:cNvPr>
            <p:cNvSpPr txBox="1"/>
            <p:nvPr/>
          </p:nvSpPr>
          <p:spPr>
            <a:xfrm flipH="1">
              <a:off x="1084608" y="2100400"/>
              <a:ext cx="3080992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Insert your desired text here. 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120B4D-1BEC-515D-2CF3-2989423617C4}"/>
                </a:ext>
              </a:extLst>
            </p:cNvPr>
            <p:cNvSpPr txBox="1"/>
            <p:nvPr/>
          </p:nvSpPr>
          <p:spPr>
            <a:xfrm flipH="1">
              <a:off x="1084608" y="1695784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I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Segoe UI Black" panose="020B0A02040204020203" pitchFamily="34" charset="0"/>
                  <a:cs typeface="Segoe UI Light" panose="020B0502040204020203" pitchFamily="34" charset="0"/>
                </a:rPr>
                <a:t>EDIT TEXT HERE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0B25685-5B78-382D-D61F-EB77E9DDA09D}"/>
              </a:ext>
            </a:extLst>
          </p:cNvPr>
          <p:cNvGrpSpPr/>
          <p:nvPr/>
        </p:nvGrpSpPr>
        <p:grpSpPr>
          <a:xfrm>
            <a:off x="7975265" y="1771986"/>
            <a:ext cx="3092724" cy="1312324"/>
            <a:chOff x="1084608" y="1695784"/>
            <a:chExt cx="3092724" cy="131232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3718221-F27E-A2F3-A5AD-B3551DD539DA}"/>
                </a:ext>
              </a:extLst>
            </p:cNvPr>
            <p:cNvSpPr txBox="1"/>
            <p:nvPr/>
          </p:nvSpPr>
          <p:spPr>
            <a:xfrm flipH="1">
              <a:off x="1084608" y="2100400"/>
              <a:ext cx="3080992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Insert your desired text here. 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3F29AF6-076E-356E-59D0-042894EA61C8}"/>
                </a:ext>
              </a:extLst>
            </p:cNvPr>
            <p:cNvSpPr txBox="1"/>
            <p:nvPr/>
          </p:nvSpPr>
          <p:spPr>
            <a:xfrm flipH="1">
              <a:off x="1084608" y="1695784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r"/>
              <a:r>
                <a:rPr lang="en-I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Segoe UI Black" panose="020B0A02040204020203" pitchFamily="34" charset="0"/>
                  <a:cs typeface="Segoe UI Light" panose="020B0502040204020203" pitchFamily="34" charset="0"/>
                </a:rPr>
                <a:t>EDIT TEXT HERE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5E62299-99DE-4132-04A8-1EADABE038A5}"/>
              </a:ext>
            </a:extLst>
          </p:cNvPr>
          <p:cNvGrpSpPr/>
          <p:nvPr/>
        </p:nvGrpSpPr>
        <p:grpSpPr>
          <a:xfrm>
            <a:off x="1084608" y="4319243"/>
            <a:ext cx="3092724" cy="1312324"/>
            <a:chOff x="1084608" y="1695784"/>
            <a:chExt cx="3092724" cy="131232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8652D2D-10C8-1610-24FA-50576B471957}"/>
                </a:ext>
              </a:extLst>
            </p:cNvPr>
            <p:cNvSpPr txBox="1"/>
            <p:nvPr/>
          </p:nvSpPr>
          <p:spPr>
            <a:xfrm flipH="1">
              <a:off x="1084608" y="2100400"/>
              <a:ext cx="3080992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Insert your desired text here. 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DB45D62-0CCD-91A8-733E-6E203FA7A506}"/>
                </a:ext>
              </a:extLst>
            </p:cNvPr>
            <p:cNvSpPr txBox="1"/>
            <p:nvPr/>
          </p:nvSpPr>
          <p:spPr>
            <a:xfrm flipH="1">
              <a:off x="1084608" y="1695784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I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Segoe UI Black" panose="020B0A02040204020203" pitchFamily="34" charset="0"/>
                  <a:cs typeface="Segoe UI Light" panose="020B0502040204020203" pitchFamily="34" charset="0"/>
                </a:rPr>
                <a:t>EDIT TEXT HERE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68C4518-478B-541D-ADD7-66707546D344}"/>
              </a:ext>
            </a:extLst>
          </p:cNvPr>
          <p:cNvGrpSpPr/>
          <p:nvPr/>
        </p:nvGrpSpPr>
        <p:grpSpPr>
          <a:xfrm>
            <a:off x="7975265" y="4319243"/>
            <a:ext cx="3092724" cy="1312324"/>
            <a:chOff x="1084608" y="1695784"/>
            <a:chExt cx="3092724" cy="131232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F536CF4-DBC7-F10D-A6AC-E02741A77B61}"/>
                </a:ext>
              </a:extLst>
            </p:cNvPr>
            <p:cNvSpPr txBox="1"/>
            <p:nvPr/>
          </p:nvSpPr>
          <p:spPr>
            <a:xfrm flipH="1">
              <a:off x="1084608" y="2100400"/>
              <a:ext cx="3080992" cy="9077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Insert your desired text here. 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11029DD-BBF4-2AB4-53FD-7DDB3615CCBA}"/>
                </a:ext>
              </a:extLst>
            </p:cNvPr>
            <p:cNvSpPr txBox="1"/>
            <p:nvPr/>
          </p:nvSpPr>
          <p:spPr>
            <a:xfrm flipH="1">
              <a:off x="1084608" y="1695784"/>
              <a:ext cx="3092724" cy="278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r"/>
              <a:r>
                <a:rPr lang="en-I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Segoe UI Black" panose="020B0A02040204020203" pitchFamily="34" charset="0"/>
                  <a:cs typeface="Segoe UI Light" panose="020B0502040204020203" pitchFamily="34" charset="0"/>
                </a:rPr>
                <a:t>EDIT TEXT HERE</a:t>
              </a:r>
            </a:p>
          </p:txBody>
        </p:sp>
      </p:grpSp>
      <p:sp>
        <p:nvSpPr>
          <p:cNvPr id="71" name="Graphic 27">
            <a:extLst>
              <a:ext uri="{FF2B5EF4-FFF2-40B4-BE49-F238E27FC236}">
                <a16:creationId xmlns:a16="http://schemas.microsoft.com/office/drawing/2014/main" id="{ABD6D77C-2207-9547-7B53-48E8EEEDD3FB}"/>
              </a:ext>
            </a:extLst>
          </p:cNvPr>
          <p:cNvSpPr/>
          <p:nvPr/>
        </p:nvSpPr>
        <p:spPr>
          <a:xfrm>
            <a:off x="4213560" y="2474523"/>
            <a:ext cx="3431272" cy="2971516"/>
          </a:xfrm>
          <a:custGeom>
            <a:avLst/>
            <a:gdLst>
              <a:gd name="connsiteX0" fmla="*/ 1843659 w 2458212"/>
              <a:gd name="connsiteY0" fmla="*/ 0 h 2128837"/>
              <a:gd name="connsiteX1" fmla="*/ 614553 w 2458212"/>
              <a:gd name="connsiteY1" fmla="*/ 0 h 2128837"/>
              <a:gd name="connsiteX2" fmla="*/ 0 w 2458212"/>
              <a:gd name="connsiteY2" fmla="*/ 1064419 h 2128837"/>
              <a:gd name="connsiteX3" fmla="*/ 614553 w 2458212"/>
              <a:gd name="connsiteY3" fmla="*/ 2128838 h 2128837"/>
              <a:gd name="connsiteX4" fmla="*/ 1843659 w 2458212"/>
              <a:gd name="connsiteY4" fmla="*/ 2128838 h 2128837"/>
              <a:gd name="connsiteX5" fmla="*/ 2458212 w 2458212"/>
              <a:gd name="connsiteY5" fmla="*/ 1064419 h 2128837"/>
              <a:gd name="connsiteX6" fmla="*/ 1843659 w 2458212"/>
              <a:gd name="connsiteY6" fmla="*/ 0 h 212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8212" h="2128837">
                <a:moveTo>
                  <a:pt x="1843659" y="0"/>
                </a:moveTo>
                <a:lnTo>
                  <a:pt x="614553" y="0"/>
                </a:lnTo>
                <a:lnTo>
                  <a:pt x="0" y="1064419"/>
                </a:lnTo>
                <a:lnTo>
                  <a:pt x="614553" y="2128838"/>
                </a:lnTo>
                <a:lnTo>
                  <a:pt x="1843659" y="2128838"/>
                </a:lnTo>
                <a:lnTo>
                  <a:pt x="2458212" y="1064419"/>
                </a:lnTo>
                <a:lnTo>
                  <a:pt x="1843659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9525" cap="flat">
            <a:noFill/>
            <a:prstDash val="solid"/>
            <a:miter/>
          </a:ln>
          <a:effectLst>
            <a:softEdge rad="330200"/>
          </a:effectLst>
        </p:spPr>
        <p:txBody>
          <a:bodyPr rtlCol="0" anchor="ctr"/>
          <a:lstStyle/>
          <a:p>
            <a:endParaRPr lang="en-IN"/>
          </a:p>
        </p:txBody>
      </p:sp>
      <p:sp>
        <p:nvSpPr>
          <p:cNvPr id="31" name="Graphic 27">
            <a:extLst>
              <a:ext uri="{FF2B5EF4-FFF2-40B4-BE49-F238E27FC236}">
                <a16:creationId xmlns:a16="http://schemas.microsoft.com/office/drawing/2014/main" id="{614FCEB0-19F6-21C1-E030-7DDF9ECEF2EF}"/>
              </a:ext>
            </a:extLst>
          </p:cNvPr>
          <p:cNvSpPr/>
          <p:nvPr/>
        </p:nvSpPr>
        <p:spPr>
          <a:xfrm>
            <a:off x="4872483" y="2710520"/>
            <a:ext cx="2458212" cy="2128837"/>
          </a:xfrm>
          <a:custGeom>
            <a:avLst/>
            <a:gdLst>
              <a:gd name="connsiteX0" fmla="*/ 1843659 w 2458212"/>
              <a:gd name="connsiteY0" fmla="*/ 0 h 2128837"/>
              <a:gd name="connsiteX1" fmla="*/ 614553 w 2458212"/>
              <a:gd name="connsiteY1" fmla="*/ 0 h 2128837"/>
              <a:gd name="connsiteX2" fmla="*/ 0 w 2458212"/>
              <a:gd name="connsiteY2" fmla="*/ 1064419 h 2128837"/>
              <a:gd name="connsiteX3" fmla="*/ 614553 w 2458212"/>
              <a:gd name="connsiteY3" fmla="*/ 2128838 h 2128837"/>
              <a:gd name="connsiteX4" fmla="*/ 1843659 w 2458212"/>
              <a:gd name="connsiteY4" fmla="*/ 2128838 h 2128837"/>
              <a:gd name="connsiteX5" fmla="*/ 2458212 w 2458212"/>
              <a:gd name="connsiteY5" fmla="*/ 1064419 h 2128837"/>
              <a:gd name="connsiteX6" fmla="*/ 1843659 w 2458212"/>
              <a:gd name="connsiteY6" fmla="*/ 0 h 212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8212" h="2128837">
                <a:moveTo>
                  <a:pt x="1843659" y="0"/>
                </a:moveTo>
                <a:lnTo>
                  <a:pt x="614553" y="0"/>
                </a:lnTo>
                <a:lnTo>
                  <a:pt x="0" y="1064419"/>
                </a:lnTo>
                <a:lnTo>
                  <a:pt x="614553" y="2128838"/>
                </a:lnTo>
                <a:lnTo>
                  <a:pt x="1843659" y="2128838"/>
                </a:lnTo>
                <a:lnTo>
                  <a:pt x="2458212" y="1064419"/>
                </a:lnTo>
                <a:lnTo>
                  <a:pt x="184365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64A18D0-06B2-81C8-9866-3DCAD55C3C2C}"/>
              </a:ext>
            </a:extLst>
          </p:cNvPr>
          <p:cNvCxnSpPr>
            <a:cxnSpLocks/>
          </p:cNvCxnSpPr>
          <p:nvPr/>
        </p:nvCxnSpPr>
        <p:spPr>
          <a:xfrm>
            <a:off x="4964055" y="1253680"/>
            <a:ext cx="0" cy="270318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26E17CF-AB45-6701-8E35-BBD974061FEA}"/>
              </a:ext>
            </a:extLst>
          </p:cNvPr>
          <p:cNvCxnSpPr>
            <a:cxnSpLocks/>
          </p:cNvCxnSpPr>
          <p:nvPr/>
        </p:nvCxnSpPr>
        <p:spPr>
          <a:xfrm>
            <a:off x="7228283" y="1253680"/>
            <a:ext cx="0" cy="270318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560CB4E8-FE38-2DFE-1E9E-ADDE5F7D91BD}"/>
              </a:ext>
            </a:extLst>
          </p:cNvPr>
          <p:cNvSpPr/>
          <p:nvPr/>
        </p:nvSpPr>
        <p:spPr>
          <a:xfrm>
            <a:off x="4521765" y="1521161"/>
            <a:ext cx="884580" cy="88458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7FF1E45-9D44-E000-3929-4543554B85C6}"/>
              </a:ext>
            </a:extLst>
          </p:cNvPr>
          <p:cNvSpPr/>
          <p:nvPr/>
        </p:nvSpPr>
        <p:spPr>
          <a:xfrm>
            <a:off x="6785993" y="1521161"/>
            <a:ext cx="884580" cy="88458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ACB8AD4-2363-BDBB-DF6F-1ADDA73E4A41}"/>
              </a:ext>
            </a:extLst>
          </p:cNvPr>
          <p:cNvCxnSpPr>
            <a:cxnSpLocks/>
          </p:cNvCxnSpPr>
          <p:nvPr/>
        </p:nvCxnSpPr>
        <p:spPr>
          <a:xfrm rot="10800000" flipH="1">
            <a:off x="4964056" y="6027281"/>
            <a:ext cx="0" cy="270318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B91372C-1167-7D33-2EE7-B424D82B870C}"/>
              </a:ext>
            </a:extLst>
          </p:cNvPr>
          <p:cNvCxnSpPr>
            <a:cxnSpLocks/>
          </p:cNvCxnSpPr>
          <p:nvPr/>
        </p:nvCxnSpPr>
        <p:spPr>
          <a:xfrm rot="10800000" flipH="1">
            <a:off x="7228284" y="6027281"/>
            <a:ext cx="0" cy="270318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716B1FC1-4688-BF1F-1986-3474420F2E4F}"/>
              </a:ext>
            </a:extLst>
          </p:cNvPr>
          <p:cNvSpPr/>
          <p:nvPr/>
        </p:nvSpPr>
        <p:spPr>
          <a:xfrm rot="10800000" flipH="1">
            <a:off x="4521766" y="5145538"/>
            <a:ext cx="884580" cy="88458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7B55CC4-3A0A-DA84-9AE0-356F51E537E1}"/>
              </a:ext>
            </a:extLst>
          </p:cNvPr>
          <p:cNvSpPr/>
          <p:nvPr/>
        </p:nvSpPr>
        <p:spPr>
          <a:xfrm rot="10800000" flipH="1">
            <a:off x="6785994" y="5145538"/>
            <a:ext cx="884580" cy="88458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0" name="Graphic 99" descr="Binoculars outline">
            <a:extLst>
              <a:ext uri="{FF2B5EF4-FFF2-40B4-BE49-F238E27FC236}">
                <a16:creationId xmlns:a16="http://schemas.microsoft.com/office/drawing/2014/main" id="{0C37D4E1-829E-F069-B4D0-DC972EE8F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7746" y="5261519"/>
            <a:ext cx="652618" cy="652618"/>
          </a:xfrm>
          <a:prstGeom prst="rect">
            <a:avLst/>
          </a:prstGeom>
        </p:spPr>
      </p:pic>
      <p:pic>
        <p:nvPicPr>
          <p:cNvPr id="106" name="Graphic 105" descr="Link outline">
            <a:extLst>
              <a:ext uri="{FF2B5EF4-FFF2-40B4-BE49-F238E27FC236}">
                <a16:creationId xmlns:a16="http://schemas.microsoft.com/office/drawing/2014/main" id="{D1D90A65-0386-C3DE-3ADF-12A6F5C4D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1974" y="1648451"/>
            <a:ext cx="652618" cy="652618"/>
          </a:xfrm>
          <a:prstGeom prst="rect">
            <a:avLst/>
          </a:prstGeom>
        </p:spPr>
      </p:pic>
      <p:pic>
        <p:nvPicPr>
          <p:cNvPr id="108" name="Graphic 107" descr="Muscular arm outline">
            <a:extLst>
              <a:ext uri="{FF2B5EF4-FFF2-40B4-BE49-F238E27FC236}">
                <a16:creationId xmlns:a16="http://schemas.microsoft.com/office/drawing/2014/main" id="{23BE0735-D1D5-F8C1-4490-24B15F9EC5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7746" y="1637142"/>
            <a:ext cx="652618" cy="652618"/>
          </a:xfrm>
          <a:prstGeom prst="rect">
            <a:avLst/>
          </a:prstGeom>
        </p:spPr>
      </p:pic>
      <p:pic>
        <p:nvPicPr>
          <p:cNvPr id="110" name="Graphic 109" descr="Warning outline">
            <a:extLst>
              <a:ext uri="{FF2B5EF4-FFF2-40B4-BE49-F238E27FC236}">
                <a16:creationId xmlns:a16="http://schemas.microsoft.com/office/drawing/2014/main" id="{D6EBA084-F183-8387-4502-E72DD4CBFB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01974" y="5261519"/>
            <a:ext cx="652618" cy="6526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D61316-3B5D-557D-4452-9518A2E5BEE3}"/>
              </a:ext>
            </a:extLst>
          </p:cNvPr>
          <p:cNvSpPr txBox="1"/>
          <p:nvPr/>
        </p:nvSpPr>
        <p:spPr>
          <a:xfrm>
            <a:off x="5330391" y="3359440"/>
            <a:ext cx="1542397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EDIT TEXT HERE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77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762" y="2679"/>
            <a:ext cx="12179305" cy="686443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013">
              <a:defRPr/>
            </a:pPr>
            <a:endParaRPr lang="es-UY" sz="239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Up Ribbon 19"/>
          <p:cNvSpPr/>
          <p:nvPr/>
        </p:nvSpPr>
        <p:spPr>
          <a:xfrm>
            <a:off x="6169969" y="1842732"/>
            <a:ext cx="5585326" cy="1367510"/>
          </a:xfrm>
          <a:prstGeom prst="ribbon2">
            <a:avLst>
              <a:gd name="adj1" fmla="val 16667"/>
              <a:gd name="adj2" fmla="val 75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013">
              <a:defRPr/>
            </a:pPr>
            <a:endParaRPr lang="es-UY" sz="239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>
            <a:hlinkClick r:id="rId3"/>
          </p:cNvPr>
          <p:cNvSpPr/>
          <p:nvPr/>
        </p:nvSpPr>
        <p:spPr>
          <a:xfrm>
            <a:off x="7464586" y="4649778"/>
            <a:ext cx="2836865" cy="608965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013">
              <a:defRPr/>
            </a:pPr>
            <a:r>
              <a:rPr lang="en-US" sz="2398" b="1" dirty="0">
                <a:solidFill>
                  <a:prstClr val="white"/>
                </a:solidFill>
                <a:latin typeface="Calibri"/>
              </a:rPr>
              <a:t>SUBSCRIBE NOW</a:t>
            </a:r>
            <a:endParaRPr lang="es-UY" sz="2398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2" descr="E:\cloud\drive\websites\slidemodel\logo\sebastian\slidemodel-logo-tra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683" y="764086"/>
            <a:ext cx="2788938" cy="52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reeform 19"/>
          <p:cNvSpPr>
            <a:spLocks noChangeAspect="1" noEditPoints="1"/>
          </p:cNvSpPr>
          <p:nvPr/>
        </p:nvSpPr>
        <p:spPr bwMode="auto">
          <a:xfrm rot="7401880">
            <a:off x="10474096" y="4034370"/>
            <a:ext cx="1842755" cy="74217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44" tIns="45672" rIns="91344" bIns="45672" numCol="1" anchor="t" anchorCtr="0" compatLnSpc="1">
            <a:prstTxWarp prst="textNoShape">
              <a:avLst/>
            </a:prstTxWarp>
          </a:bodyPr>
          <a:lstStyle/>
          <a:p>
            <a:pPr defTabSz="1218013">
              <a:defRPr/>
            </a:pPr>
            <a:endParaRPr lang="en-US" sz="239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51957" y="2005279"/>
            <a:ext cx="3621359" cy="8306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1218013">
              <a:defRPr/>
            </a:pPr>
            <a:r>
              <a:rPr lang="en-US" sz="1600" dirty="0">
                <a:solidFill>
                  <a:prstClr val="white"/>
                </a:solidFill>
              </a:rPr>
              <a:t>Coupon Code:</a:t>
            </a:r>
          </a:p>
          <a:p>
            <a:pPr defTabSz="1218013">
              <a:defRPr/>
            </a:pPr>
            <a:r>
              <a:rPr lang="en-US" sz="3198" b="1" dirty="0">
                <a:solidFill>
                  <a:prstClr val="white"/>
                </a:solidFill>
              </a:rPr>
              <a:t>FREEBUNDLE15</a:t>
            </a:r>
            <a:endParaRPr lang="es-UY" sz="2398" b="1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50649" y="1373306"/>
            <a:ext cx="5023966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 defTabSz="1218013">
              <a:defRPr/>
            </a:pPr>
            <a:r>
              <a:rPr lang="en-US" sz="1600" dirty="0">
                <a:solidFill>
                  <a:prstClr val="white"/>
                </a:solidFill>
              </a:rPr>
              <a:t>Get </a:t>
            </a:r>
            <a:r>
              <a:rPr lang="en-US" sz="1600" b="1" dirty="0">
                <a:solidFill>
                  <a:prstClr val="white"/>
                </a:solidFill>
              </a:rPr>
              <a:t>15% discount</a:t>
            </a:r>
            <a:r>
              <a:rPr lang="en-US" sz="1600" dirty="0">
                <a:solidFill>
                  <a:prstClr val="white"/>
                </a:solidFill>
              </a:rPr>
              <a:t> from regular price</a:t>
            </a:r>
            <a:endParaRPr lang="es-UY" sz="1600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86612" y="3362338"/>
            <a:ext cx="415203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1218013">
              <a:defRPr/>
            </a:pPr>
            <a:r>
              <a:rPr lang="en-US" sz="1600" dirty="0">
                <a:solidFill>
                  <a:prstClr val="white"/>
                </a:solidFill>
              </a:rPr>
              <a:t>Apply this coupon code during sign up</a:t>
            </a:r>
            <a:endParaRPr lang="es-UY" sz="1600" dirty="0">
              <a:solidFill>
                <a:prstClr val="white"/>
              </a:solidFill>
            </a:endParaRPr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 bwMode="auto">
          <a:xfrm>
            <a:off x="833148" y="711197"/>
            <a:ext cx="4320044" cy="3575111"/>
            <a:chOff x="507" y="1182"/>
            <a:chExt cx="3091" cy="2558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07" y="1183"/>
              <a:ext cx="3044" cy="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1700" y="3289"/>
              <a:ext cx="669" cy="364"/>
            </a:xfrm>
            <a:custGeom>
              <a:avLst/>
              <a:gdLst>
                <a:gd name="T0" fmla="*/ 659 w 659"/>
                <a:gd name="T1" fmla="*/ 364 h 364"/>
                <a:gd name="T2" fmla="*/ 0 w 659"/>
                <a:gd name="T3" fmla="*/ 364 h 364"/>
                <a:gd name="T4" fmla="*/ 51 w 659"/>
                <a:gd name="T5" fmla="*/ 0 h 364"/>
                <a:gd name="T6" fmla="*/ 612 w 659"/>
                <a:gd name="T7" fmla="*/ 0 h 364"/>
                <a:gd name="T8" fmla="*/ 659 w 659"/>
                <a:gd name="T9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364">
                  <a:moveTo>
                    <a:pt x="659" y="364"/>
                  </a:moveTo>
                  <a:lnTo>
                    <a:pt x="0" y="364"/>
                  </a:lnTo>
                  <a:lnTo>
                    <a:pt x="51" y="0"/>
                  </a:lnTo>
                  <a:lnTo>
                    <a:pt x="612" y="0"/>
                  </a:lnTo>
                  <a:lnTo>
                    <a:pt x="659" y="364"/>
                  </a:lnTo>
                  <a:close/>
                </a:path>
              </a:pathLst>
            </a:custGeom>
            <a:solidFill>
              <a:srgbClr val="D3D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652" y="3645"/>
              <a:ext cx="765" cy="94"/>
            </a:xfrm>
            <a:custGeom>
              <a:avLst/>
              <a:gdLst>
                <a:gd name="T0" fmla="*/ 758 w 772"/>
                <a:gd name="T1" fmla="*/ 96 h 96"/>
                <a:gd name="T2" fmla="*/ 12 w 772"/>
                <a:gd name="T3" fmla="*/ 96 h 96"/>
                <a:gd name="T4" fmla="*/ 0 w 772"/>
                <a:gd name="T5" fmla="*/ 84 h 96"/>
                <a:gd name="T6" fmla="*/ 2 w 772"/>
                <a:gd name="T7" fmla="*/ 78 h 96"/>
                <a:gd name="T8" fmla="*/ 48 w 772"/>
                <a:gd name="T9" fmla="*/ 5 h 96"/>
                <a:gd name="T10" fmla="*/ 58 w 772"/>
                <a:gd name="T11" fmla="*/ 0 h 96"/>
                <a:gd name="T12" fmla="*/ 715 w 772"/>
                <a:gd name="T13" fmla="*/ 0 h 96"/>
                <a:gd name="T14" fmla="*/ 725 w 772"/>
                <a:gd name="T15" fmla="*/ 6 h 96"/>
                <a:gd name="T16" fmla="*/ 768 w 772"/>
                <a:gd name="T17" fmla="*/ 78 h 96"/>
                <a:gd name="T18" fmla="*/ 764 w 772"/>
                <a:gd name="T19" fmla="*/ 95 h 96"/>
                <a:gd name="T20" fmla="*/ 758 w 772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2" h="96">
                  <a:moveTo>
                    <a:pt x="758" y="96"/>
                  </a:moveTo>
                  <a:cubicBezTo>
                    <a:pt x="12" y="96"/>
                    <a:pt x="12" y="96"/>
                    <a:pt x="12" y="96"/>
                  </a:cubicBezTo>
                  <a:cubicBezTo>
                    <a:pt x="5" y="96"/>
                    <a:pt x="0" y="91"/>
                    <a:pt x="0" y="84"/>
                  </a:cubicBezTo>
                  <a:cubicBezTo>
                    <a:pt x="0" y="82"/>
                    <a:pt x="0" y="80"/>
                    <a:pt x="2" y="7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50" y="2"/>
                    <a:pt x="54" y="0"/>
                    <a:pt x="58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9" y="0"/>
                    <a:pt x="723" y="2"/>
                    <a:pt x="725" y="6"/>
                  </a:cubicBezTo>
                  <a:cubicBezTo>
                    <a:pt x="768" y="78"/>
                    <a:pt x="768" y="78"/>
                    <a:pt x="768" y="78"/>
                  </a:cubicBezTo>
                  <a:cubicBezTo>
                    <a:pt x="772" y="84"/>
                    <a:pt x="770" y="91"/>
                    <a:pt x="764" y="95"/>
                  </a:cubicBezTo>
                  <a:cubicBezTo>
                    <a:pt x="762" y="96"/>
                    <a:pt x="760" y="96"/>
                    <a:pt x="758" y="96"/>
                  </a:cubicBezTo>
                  <a:close/>
                </a:path>
              </a:pathLst>
            </a:custGeom>
            <a:solidFill>
              <a:srgbClr val="BFBD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507" y="1182"/>
              <a:ext cx="3090" cy="1885"/>
            </a:xfrm>
            <a:custGeom>
              <a:avLst/>
              <a:gdLst>
                <a:gd name="T0" fmla="*/ 3056 w 3114"/>
                <a:gd name="T1" fmla="*/ 0 h 1928"/>
                <a:gd name="T2" fmla="*/ 56 w 3114"/>
                <a:gd name="T3" fmla="*/ 0 h 1928"/>
                <a:gd name="T4" fmla="*/ 0 w 3114"/>
                <a:gd name="T5" fmla="*/ 56 h 1928"/>
                <a:gd name="T6" fmla="*/ 0 w 3114"/>
                <a:gd name="T7" fmla="*/ 1928 h 1928"/>
                <a:gd name="T8" fmla="*/ 3114 w 3114"/>
                <a:gd name="T9" fmla="*/ 1928 h 1928"/>
                <a:gd name="T10" fmla="*/ 3112 w 3114"/>
                <a:gd name="T11" fmla="*/ 56 h 1928"/>
                <a:gd name="T12" fmla="*/ 3056 w 3114"/>
                <a:gd name="T13" fmla="*/ 0 h 1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4" h="1928">
                  <a:moveTo>
                    <a:pt x="30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6"/>
                    <a:pt x="0" y="56"/>
                  </a:cubicBezTo>
                  <a:cubicBezTo>
                    <a:pt x="0" y="56"/>
                    <a:pt x="0" y="1910"/>
                    <a:pt x="0" y="1928"/>
                  </a:cubicBezTo>
                  <a:cubicBezTo>
                    <a:pt x="3114" y="1928"/>
                    <a:pt x="3114" y="1928"/>
                    <a:pt x="3114" y="1928"/>
                  </a:cubicBezTo>
                  <a:cubicBezTo>
                    <a:pt x="3114" y="1896"/>
                    <a:pt x="3112" y="56"/>
                    <a:pt x="3112" y="56"/>
                  </a:cubicBezTo>
                  <a:cubicBezTo>
                    <a:pt x="3112" y="26"/>
                    <a:pt x="3087" y="0"/>
                    <a:pt x="305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670" y="1338"/>
              <a:ext cx="2718" cy="1552"/>
            </a:xfrm>
            <a:custGeom>
              <a:avLst/>
              <a:gdLst>
                <a:gd name="T0" fmla="*/ 2776 w 2780"/>
                <a:gd name="T1" fmla="*/ 0 h 1588"/>
                <a:gd name="T2" fmla="*/ 4 w 2780"/>
                <a:gd name="T3" fmla="*/ 0 h 1588"/>
                <a:gd name="T4" fmla="*/ 0 w 2780"/>
                <a:gd name="T5" fmla="*/ 4 h 1588"/>
                <a:gd name="T6" fmla="*/ 0 w 2780"/>
                <a:gd name="T7" fmla="*/ 1583 h 1588"/>
                <a:gd name="T8" fmla="*/ 4 w 2780"/>
                <a:gd name="T9" fmla="*/ 1588 h 1588"/>
                <a:gd name="T10" fmla="*/ 2776 w 2780"/>
                <a:gd name="T11" fmla="*/ 1588 h 1588"/>
                <a:gd name="T12" fmla="*/ 2780 w 2780"/>
                <a:gd name="T13" fmla="*/ 1583 h 1588"/>
                <a:gd name="T14" fmla="*/ 2780 w 2780"/>
                <a:gd name="T15" fmla="*/ 4 h 1588"/>
                <a:gd name="T16" fmla="*/ 2776 w 2780"/>
                <a:gd name="T17" fmla="*/ 0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80" h="1588">
                  <a:moveTo>
                    <a:pt x="277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83"/>
                    <a:pt x="0" y="1583"/>
                    <a:pt x="0" y="1583"/>
                  </a:cubicBezTo>
                  <a:cubicBezTo>
                    <a:pt x="0" y="1586"/>
                    <a:pt x="2" y="1588"/>
                    <a:pt x="4" y="1588"/>
                  </a:cubicBezTo>
                  <a:cubicBezTo>
                    <a:pt x="2776" y="1588"/>
                    <a:pt x="2776" y="1588"/>
                    <a:pt x="2776" y="1588"/>
                  </a:cubicBezTo>
                  <a:cubicBezTo>
                    <a:pt x="2778" y="1588"/>
                    <a:pt x="2780" y="1586"/>
                    <a:pt x="2780" y="1583"/>
                  </a:cubicBezTo>
                  <a:cubicBezTo>
                    <a:pt x="2780" y="4"/>
                    <a:pt x="2780" y="4"/>
                    <a:pt x="2780" y="4"/>
                  </a:cubicBezTo>
                  <a:cubicBezTo>
                    <a:pt x="2780" y="2"/>
                    <a:pt x="2778" y="0"/>
                    <a:pt x="277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218013"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218013"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218013"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218013">
                <a:defRPr/>
              </a:pP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218013"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Your Screenshot</a:t>
              </a:r>
            </a:p>
            <a:p>
              <a:pPr algn="ctr" defTabSz="1218013"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</a:p>
            <a:p>
              <a:pPr algn="ctr" defTabSz="1218013">
                <a:defRPr/>
              </a:pP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08" y="3067"/>
              <a:ext cx="3090" cy="240"/>
            </a:xfrm>
            <a:custGeom>
              <a:avLst/>
              <a:gdLst>
                <a:gd name="T0" fmla="*/ 3061 w 3114"/>
                <a:gd name="T1" fmla="*/ 246 h 246"/>
                <a:gd name="T2" fmla="*/ 56 w 3114"/>
                <a:gd name="T3" fmla="*/ 246 h 246"/>
                <a:gd name="T4" fmla="*/ 0 w 3114"/>
                <a:gd name="T5" fmla="*/ 190 h 246"/>
                <a:gd name="T6" fmla="*/ 0 w 3114"/>
                <a:gd name="T7" fmla="*/ 0 h 246"/>
                <a:gd name="T8" fmla="*/ 3114 w 3114"/>
                <a:gd name="T9" fmla="*/ 0 h 246"/>
                <a:gd name="T10" fmla="*/ 3114 w 3114"/>
                <a:gd name="T11" fmla="*/ 190 h 246"/>
                <a:gd name="T12" fmla="*/ 3061 w 3114"/>
                <a:gd name="T13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4" h="246">
                  <a:moveTo>
                    <a:pt x="3061" y="246"/>
                  </a:moveTo>
                  <a:cubicBezTo>
                    <a:pt x="56" y="246"/>
                    <a:pt x="56" y="246"/>
                    <a:pt x="56" y="246"/>
                  </a:cubicBezTo>
                  <a:cubicBezTo>
                    <a:pt x="25" y="246"/>
                    <a:pt x="0" y="221"/>
                    <a:pt x="0" y="190"/>
                  </a:cubicBezTo>
                  <a:cubicBezTo>
                    <a:pt x="0" y="190"/>
                    <a:pt x="0" y="6"/>
                    <a:pt x="0" y="0"/>
                  </a:cubicBezTo>
                  <a:cubicBezTo>
                    <a:pt x="3114" y="0"/>
                    <a:pt x="3114" y="0"/>
                    <a:pt x="3114" y="0"/>
                  </a:cubicBezTo>
                  <a:cubicBezTo>
                    <a:pt x="3114" y="3"/>
                    <a:pt x="3114" y="190"/>
                    <a:pt x="3114" y="190"/>
                  </a:cubicBezTo>
                  <a:cubicBezTo>
                    <a:pt x="3114" y="221"/>
                    <a:pt x="3092" y="246"/>
                    <a:pt x="3061" y="246"/>
                  </a:cubicBezTo>
                  <a:close/>
                </a:path>
              </a:pathLst>
            </a:custGeom>
            <a:solidFill>
              <a:srgbClr val="EBE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1983" y="3140"/>
              <a:ext cx="94" cy="94"/>
            </a:xfrm>
            <a:prstGeom prst="ellipse">
              <a:avLst/>
            </a:prstGeom>
            <a:solidFill>
              <a:srgbClr val="D5D3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2011" y="1243"/>
              <a:ext cx="38" cy="37"/>
            </a:xfrm>
            <a:prstGeom prst="ellipse">
              <a:avLst/>
            </a:prstGeom>
            <a:solidFill>
              <a:srgbClr val="62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344" tIns="45672" rIns="91344" bIns="45672" numCol="1" anchor="t" anchorCtr="0" compatLnSpc="1">
              <a:prstTxWarp prst="textNoShape">
                <a:avLst/>
              </a:prstTxWarp>
            </a:bodyPr>
            <a:lstStyle/>
            <a:p>
              <a:pPr algn="ctr" defTabSz="1218013">
                <a:defRPr/>
              </a:pPr>
              <a:endPara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7617224" y="5341922"/>
            <a:ext cx="2546543" cy="303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013"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slidemodel.com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0000" y="4850172"/>
            <a:ext cx="471686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728" indent="-169728" defTabSz="1218013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Easy to use</a:t>
            </a:r>
          </a:p>
          <a:p>
            <a:pPr marL="169728" indent="-169728" defTabSz="1218013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Fully customizable</a:t>
            </a:r>
          </a:p>
          <a:p>
            <a:pPr marL="169728" indent="-169728" defTabSz="1218013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Calibri"/>
              </a:rPr>
              <a:t>Cutting edge designs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0003" y="4468203"/>
            <a:ext cx="5910650" cy="369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013">
              <a:defRPr/>
            </a:pPr>
            <a:r>
              <a:rPr lang="en-US" sz="1798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Download PowerPoint templates and save hours of work.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" y="6121199"/>
            <a:ext cx="12179305" cy="6752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937EB7-1143-4F55-8AFA-E6ED05619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646" y="943900"/>
            <a:ext cx="3798732" cy="216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11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loud\drive\websites\slidemodel\logo\sebastian\slidemodel-logo-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491" y="3164751"/>
            <a:ext cx="2791845" cy="52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161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153153"/>
      </a:dk2>
      <a:lt2>
        <a:srgbClr val="EEECE1"/>
      </a:lt2>
      <a:accent1>
        <a:srgbClr val="344151"/>
      </a:accent1>
      <a:accent2>
        <a:srgbClr val="6D54B4"/>
      </a:accent2>
      <a:accent3>
        <a:srgbClr val="5682BB"/>
      </a:accent3>
      <a:accent4>
        <a:srgbClr val="4DA6C2"/>
      </a:accent4>
      <a:accent5>
        <a:srgbClr val="4BBAB5"/>
      </a:accent5>
      <a:accent6>
        <a:srgbClr val="A5A5A5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SlideModelTheme-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5596</TotalTime>
  <Words>328</Words>
  <Application>Microsoft Office PowerPoint</Application>
  <PresentationFormat>Custom</PresentationFormat>
  <Paragraphs>41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Segoe UI</vt:lpstr>
      <vt:lpstr>Segoe UI Black</vt:lpstr>
      <vt:lpstr>Office Theme</vt:lpstr>
      <vt:lpstr>2_Office Theme</vt:lpstr>
      <vt:lpstr>METHODE DE SECURISATION DE SA COMMISSION </vt:lpstr>
      <vt:lpstr>4 Quadrants with Hexagonal Core Slide Template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SWOT Analysis PowerPoint Template</dc:title>
  <dc:creator>Julian</dc:creator>
  <cp:lastModifiedBy>Group Alliance Gulf.Co.,Ltd</cp:lastModifiedBy>
  <cp:revision>112</cp:revision>
  <dcterms:created xsi:type="dcterms:W3CDTF">2013-09-12T13:05:01Z</dcterms:created>
  <dcterms:modified xsi:type="dcterms:W3CDTF">2025-07-23T15:45:49Z</dcterms:modified>
</cp:coreProperties>
</file>